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EE6"/>
    <a:srgbClr val="FDFBF1"/>
    <a:srgbClr val="D2D0C7"/>
    <a:srgbClr val="FFCAF4"/>
    <a:srgbClr val="FFEFEA"/>
    <a:srgbClr val="F0FFF5"/>
    <a:srgbClr val="FFF8E6"/>
    <a:srgbClr val="C24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7A870-8725-4F49-81DB-D1869187C1CA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B6C939D-AB86-40E2-B8EF-9B469CF2CE47}">
      <dgm:prSet phldrT="[Metin]" custT="1"/>
      <dgm:spPr>
        <a:solidFill>
          <a:srgbClr val="C24A4A"/>
        </a:solidFill>
      </dgm:spPr>
      <dgm:t>
        <a:bodyPr/>
        <a:lstStyle/>
        <a:p>
          <a:pPr algn="just"/>
          <a:r>
            <a:rPr lang="tr-TR" sz="1100" b="0" u="none" dirty="0" err="1">
              <a:effectLst/>
              <a:latin typeface="Arial Rounded MT Bold" panose="020F0704030504030204" pitchFamily="34" charset="0"/>
            </a:rPr>
            <a:t>The</a:t>
          </a:r>
          <a:r>
            <a:rPr lang="tr-TR" sz="1100" b="0" u="none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dirty="0" err="1">
              <a:effectLst/>
              <a:latin typeface="Arial Rounded MT Bold" panose="020F0704030504030204" pitchFamily="34" charset="0"/>
            </a:rPr>
            <a:t>grounds</a:t>
          </a:r>
          <a:r>
            <a:rPr lang="tr-TR" sz="1100" b="0" u="none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dirty="0" err="1">
              <a:effectLst/>
              <a:latin typeface="Arial Rounded MT Bold" panose="020F0704030504030204" pitchFamily="34" charset="0"/>
            </a:rPr>
            <a:t>and</a:t>
          </a:r>
          <a:r>
            <a:rPr lang="tr-TR" sz="1100" b="0" u="none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dirty="0" err="1">
              <a:effectLst/>
              <a:latin typeface="Arial Rounded MT Bold" panose="020F0704030504030204" pitchFamily="34" charset="0"/>
            </a:rPr>
            <a:t>provisions</a:t>
          </a:r>
          <a:r>
            <a:rPr lang="tr-TR" sz="1100" b="0" u="none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dirty="0" err="1">
              <a:effectLst/>
              <a:latin typeface="Arial Rounded MT Bold" panose="020F0704030504030204" pitchFamily="34" charset="0"/>
            </a:rPr>
            <a:t>for</a:t>
          </a:r>
          <a:r>
            <a:rPr lang="tr-TR" sz="1100" b="0" u="none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dirty="0" err="1">
              <a:effectLst/>
              <a:latin typeface="Arial Rounded MT Bold" panose="020F0704030504030204" pitchFamily="34" charset="0"/>
            </a:rPr>
            <a:t>the</a:t>
          </a:r>
          <a:r>
            <a:rPr lang="tr-TR" sz="1100" b="0" u="none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dirty="0" err="1">
              <a:effectLst/>
              <a:latin typeface="Arial Rounded MT Bold" panose="020F0704030504030204" pitchFamily="34" charset="0"/>
            </a:rPr>
            <a:t>divorce</a:t>
          </a:r>
          <a:r>
            <a:rPr lang="tr-TR" sz="1100" b="0" u="none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dirty="0" err="1">
              <a:effectLst/>
              <a:latin typeface="Arial Rounded MT Bold" panose="020F0704030504030204" pitchFamily="34" charset="0"/>
            </a:rPr>
            <a:t>and</a:t>
          </a:r>
          <a:r>
            <a:rPr lang="tr-TR" sz="1100" b="0" u="none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dirty="0" err="1">
              <a:effectLst/>
              <a:latin typeface="Arial Rounded MT Bold" panose="020F0704030504030204" pitchFamily="34" charset="0"/>
            </a:rPr>
            <a:t>seperation</a:t>
          </a:r>
          <a:r>
            <a:rPr lang="tr-TR" sz="1100" b="0" u="none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dirty="0" err="1">
              <a:effectLst/>
              <a:latin typeface="Arial Rounded MT Bold" panose="020F0704030504030204" pitchFamily="34" charset="0"/>
            </a:rPr>
            <a:t>shall</a:t>
          </a:r>
          <a:r>
            <a:rPr lang="tr-TR" sz="1100" b="0" u="none" dirty="0">
              <a:effectLst/>
              <a:latin typeface="Arial Rounded MT Bold" panose="020F0704030504030204" pitchFamily="34" charset="0"/>
            </a:rPr>
            <a:t> be </a:t>
          </a:r>
          <a:r>
            <a:rPr lang="tr-TR" sz="1100" b="0" u="none" dirty="0" err="1">
              <a:effectLst/>
              <a:latin typeface="Arial Rounded MT Bold" panose="020F0704030504030204" pitchFamily="34" charset="0"/>
            </a:rPr>
            <a:t>governed</a:t>
          </a:r>
          <a:r>
            <a:rPr lang="tr-TR" sz="1100" b="0" u="none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dirty="0" err="1">
              <a:effectLst/>
              <a:latin typeface="Arial Rounded MT Bold" panose="020F0704030504030204" pitchFamily="34" charset="0"/>
            </a:rPr>
            <a:t>by</a:t>
          </a:r>
          <a:r>
            <a:rPr lang="tr-TR" sz="1100" b="0" u="none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t</a:t>
          </a:r>
          <a:r>
            <a:rPr lang="tr-TR" sz="1200" b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he</a:t>
          </a:r>
          <a:r>
            <a:rPr lang="tr-TR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200" b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common</a:t>
          </a:r>
          <a:r>
            <a:rPr lang="tr-TR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200" b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national</a:t>
          </a:r>
          <a:r>
            <a:rPr lang="tr-TR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200" b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law</a:t>
          </a:r>
          <a:r>
            <a:rPr lang="tr-TR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of </a:t>
          </a:r>
          <a:r>
            <a:rPr lang="tr-TR" sz="1200" b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the</a:t>
          </a:r>
          <a:r>
            <a:rPr lang="tr-TR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200" b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spouses</a:t>
          </a:r>
          <a:r>
            <a:rPr lang="tr-TR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.</a:t>
          </a:r>
        </a:p>
      </dgm:t>
    </dgm:pt>
    <dgm:pt modelId="{FBE93BBA-2B3F-472C-B9A7-8B1AE4C611CE}" type="parTrans" cxnId="{75DE54FF-44EB-4558-ABCA-B6274C7C229C}">
      <dgm:prSet/>
      <dgm:spPr/>
      <dgm:t>
        <a:bodyPr/>
        <a:lstStyle/>
        <a:p>
          <a:endParaRPr lang="tr-TR"/>
        </a:p>
      </dgm:t>
    </dgm:pt>
    <dgm:pt modelId="{CA4138E4-2984-4802-BF3D-8C672F5C6F7F}" type="sibTrans" cxnId="{75DE54FF-44EB-4558-ABCA-B6274C7C229C}">
      <dgm:prSet/>
      <dgm:spPr/>
      <dgm:t>
        <a:bodyPr/>
        <a:lstStyle/>
        <a:p>
          <a:endParaRPr lang="tr-TR"/>
        </a:p>
      </dgm:t>
    </dgm:pt>
    <dgm:pt modelId="{DB07AB1F-42AB-47DE-8CB5-0E70B5528D6D}">
      <dgm:prSet phldrT="[Metin]" custT="1"/>
      <dgm:spPr>
        <a:solidFill>
          <a:srgbClr val="C24A4A"/>
        </a:solidFill>
      </dgm:spPr>
      <dgm:t>
        <a:bodyPr/>
        <a:lstStyle/>
        <a:p>
          <a:pPr algn="just"/>
          <a:r>
            <a:rPr lang="tr-TR" sz="1100" i="1" dirty="0" err="1">
              <a:latin typeface="Arial Rounded MT Bold" panose="020F0704030504030204" pitchFamily="34" charset="0"/>
            </a:rPr>
            <a:t>In</a:t>
          </a:r>
          <a:r>
            <a:rPr lang="tr-TR" sz="1100" i="1" dirty="0">
              <a:latin typeface="Arial Rounded MT Bold" panose="020F0704030504030204" pitchFamily="34" charset="0"/>
            </a:rPr>
            <a:t> </a:t>
          </a:r>
          <a:r>
            <a:rPr lang="tr-TR" sz="1100" i="1" dirty="0" err="1">
              <a:latin typeface="Arial Rounded MT Bold" panose="020F0704030504030204" pitchFamily="34" charset="0"/>
            </a:rPr>
            <a:t>case</a:t>
          </a:r>
          <a:r>
            <a:rPr lang="tr-TR" sz="1100" i="1" dirty="0">
              <a:latin typeface="Arial Rounded MT Bold" panose="020F0704030504030204" pitchFamily="34" charset="0"/>
            </a:rPr>
            <a:t> of </a:t>
          </a:r>
          <a:r>
            <a:rPr lang="tr-TR" sz="1100" i="1" dirty="0" err="1">
              <a:latin typeface="Arial Rounded MT Bold" panose="020F0704030504030204" pitchFamily="34" charset="0"/>
            </a:rPr>
            <a:t>absence</a:t>
          </a:r>
          <a:r>
            <a:rPr lang="tr-TR" sz="1100" i="1" dirty="0">
              <a:latin typeface="Arial Rounded MT Bold" panose="020F0704030504030204" pitchFamily="34" charset="0"/>
            </a:rPr>
            <a:t> of </a:t>
          </a:r>
          <a:r>
            <a:rPr lang="tr-TR" sz="1100" i="1" dirty="0" err="1">
              <a:latin typeface="Arial Rounded MT Bold" panose="020F0704030504030204" pitchFamily="34" charset="0"/>
            </a:rPr>
            <a:t>such</a:t>
          </a:r>
          <a:r>
            <a:rPr lang="tr-TR" sz="1100" i="1" dirty="0">
              <a:latin typeface="Arial Rounded MT Bold" panose="020F0704030504030204" pitchFamily="34" charset="0"/>
            </a:rPr>
            <a:t> </a:t>
          </a:r>
          <a:r>
            <a:rPr lang="tr-TR" sz="1100" i="1" dirty="0" err="1">
              <a:latin typeface="Arial Rounded MT Bold" panose="020F0704030504030204" pitchFamily="34" charset="0"/>
            </a:rPr>
            <a:t>residence</a:t>
          </a:r>
          <a:r>
            <a:rPr lang="tr-TR" sz="1100" i="1" dirty="0">
              <a:latin typeface="Arial Rounded MT Bold" panose="020F0704030504030204" pitchFamily="34" charset="0"/>
            </a:rPr>
            <a:t> </a:t>
          </a:r>
          <a:r>
            <a:rPr lang="tr-TR" sz="1200" b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Turkish</a:t>
          </a:r>
          <a:r>
            <a:rPr lang="tr-TR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200" b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Law</a:t>
          </a:r>
          <a:r>
            <a:rPr lang="tr-TR" sz="12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100" b="0" u="none" dirty="0" err="1">
              <a:effectLst/>
              <a:latin typeface="Arial Rounded MT Bold" panose="020F0704030504030204" pitchFamily="34" charset="0"/>
            </a:rPr>
            <a:t>shall</a:t>
          </a:r>
          <a:r>
            <a:rPr lang="tr-TR" sz="1100" b="0" u="none" dirty="0">
              <a:effectLst/>
              <a:latin typeface="Arial Rounded MT Bold" panose="020F0704030504030204" pitchFamily="34" charset="0"/>
            </a:rPr>
            <a:t> be </a:t>
          </a:r>
          <a:r>
            <a:rPr lang="tr-TR" sz="1100" b="0" u="none" dirty="0" err="1">
              <a:effectLst/>
              <a:latin typeface="Arial Rounded MT Bold" panose="020F0704030504030204" pitchFamily="34" charset="0"/>
            </a:rPr>
            <a:t>applied</a:t>
          </a:r>
          <a:r>
            <a:rPr lang="tr-TR" sz="1100" b="0" u="none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dirty="0" err="1">
              <a:effectLst/>
              <a:latin typeface="Arial Rounded MT Bold" panose="020F0704030504030204" pitchFamily="34" charset="0"/>
            </a:rPr>
            <a:t>to</a:t>
          </a:r>
          <a:r>
            <a:rPr lang="tr-TR" sz="1100" b="0" u="none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dirty="0" err="1">
              <a:effectLst/>
              <a:latin typeface="Arial Rounded MT Bold" panose="020F0704030504030204" pitchFamily="34" charset="0"/>
            </a:rPr>
            <a:t>the</a:t>
          </a:r>
          <a:r>
            <a:rPr lang="tr-TR" sz="1100" b="0" u="none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dirty="0" err="1">
              <a:effectLst/>
              <a:latin typeface="Arial Rounded MT Bold" panose="020F0704030504030204" pitchFamily="34" charset="0"/>
            </a:rPr>
            <a:t>cases</a:t>
          </a:r>
          <a:r>
            <a:rPr lang="tr-TR" sz="1100" b="0" u="none" dirty="0">
              <a:effectLst/>
              <a:latin typeface="Arial Rounded MT Bold" panose="020F0704030504030204" pitchFamily="34" charset="0"/>
            </a:rPr>
            <a:t>.</a:t>
          </a:r>
        </a:p>
      </dgm:t>
    </dgm:pt>
    <dgm:pt modelId="{E9685787-11C7-4273-99A9-28A1F980C500}" type="parTrans" cxnId="{B49492A0-81F7-4C34-B088-84172BCD47FC}">
      <dgm:prSet/>
      <dgm:spPr/>
      <dgm:t>
        <a:bodyPr/>
        <a:lstStyle/>
        <a:p>
          <a:endParaRPr lang="tr-TR"/>
        </a:p>
      </dgm:t>
    </dgm:pt>
    <dgm:pt modelId="{F3FDD1B6-7673-47A7-B4AF-2C0EB870EA1F}" type="sibTrans" cxnId="{B49492A0-81F7-4C34-B088-84172BCD47FC}">
      <dgm:prSet/>
      <dgm:spPr/>
      <dgm:t>
        <a:bodyPr/>
        <a:lstStyle/>
        <a:p>
          <a:endParaRPr lang="tr-TR"/>
        </a:p>
      </dgm:t>
    </dgm:pt>
    <dgm:pt modelId="{28C66C1F-4C9F-4C5F-B997-01179689C23F}">
      <dgm:prSet phldrT="[Metin]" custT="1"/>
      <dgm:spPr>
        <a:solidFill>
          <a:srgbClr val="C24A4A"/>
        </a:solidFill>
      </dgm:spPr>
      <dgm:t>
        <a:bodyPr/>
        <a:lstStyle/>
        <a:p>
          <a:pPr algn="just"/>
          <a:r>
            <a:rPr lang="tr-TR" sz="1100" i="1" dirty="0" err="1">
              <a:latin typeface="Arial Rounded MT Bold" panose="020F0704030504030204" pitchFamily="34" charset="0"/>
            </a:rPr>
            <a:t>If</a:t>
          </a:r>
          <a:r>
            <a:rPr lang="tr-TR" sz="1100" i="1" dirty="0">
              <a:latin typeface="Arial Rounded MT Bold" panose="020F0704030504030204" pitchFamily="34" charset="0"/>
            </a:rPr>
            <a:t> </a:t>
          </a:r>
          <a:r>
            <a:rPr lang="tr-TR" sz="1100" i="1" dirty="0" err="1">
              <a:latin typeface="Arial Rounded MT Bold" panose="020F0704030504030204" pitchFamily="34" charset="0"/>
            </a:rPr>
            <a:t>the</a:t>
          </a:r>
          <a:r>
            <a:rPr lang="tr-TR" sz="1100" i="1" dirty="0">
              <a:latin typeface="Arial Rounded MT Bold" panose="020F0704030504030204" pitchFamily="34" charset="0"/>
            </a:rPr>
            <a:t> </a:t>
          </a:r>
          <a:r>
            <a:rPr lang="tr-TR" sz="1100" i="1" dirty="0" err="1">
              <a:latin typeface="Arial Rounded MT Bold" panose="020F0704030504030204" pitchFamily="34" charset="0"/>
            </a:rPr>
            <a:t>spouses</a:t>
          </a:r>
          <a:r>
            <a:rPr lang="tr-TR" sz="1100" i="1" dirty="0">
              <a:latin typeface="Arial Rounded MT Bold" panose="020F0704030504030204" pitchFamily="34" charset="0"/>
            </a:rPr>
            <a:t> </a:t>
          </a:r>
          <a:r>
            <a:rPr lang="tr-TR" sz="1100" i="1" dirty="0" err="1">
              <a:latin typeface="Arial Rounded MT Bold" panose="020F0704030504030204" pitchFamily="34" charset="0"/>
            </a:rPr>
            <a:t>have</a:t>
          </a:r>
          <a:r>
            <a:rPr lang="tr-TR" sz="1100" i="1" dirty="0">
              <a:latin typeface="Arial Rounded MT Bold" panose="020F0704030504030204" pitchFamily="34" charset="0"/>
            </a:rPr>
            <a:t> </a:t>
          </a:r>
          <a:r>
            <a:rPr lang="tr-TR" sz="1100" i="1" dirty="0" err="1">
              <a:latin typeface="Arial Rounded MT Bold" panose="020F0704030504030204" pitchFamily="34" charset="0"/>
            </a:rPr>
            <a:t>different</a:t>
          </a:r>
          <a:r>
            <a:rPr lang="tr-TR" sz="1100" i="1" dirty="0">
              <a:latin typeface="Arial Rounded MT Bold" panose="020F0704030504030204" pitchFamily="34" charset="0"/>
            </a:rPr>
            <a:t> </a:t>
          </a:r>
          <a:r>
            <a:rPr lang="tr-TR" sz="1100" i="1" dirty="0" err="1">
              <a:latin typeface="Arial Rounded MT Bold" panose="020F0704030504030204" pitchFamily="34" charset="0"/>
            </a:rPr>
            <a:t>nationalities</a:t>
          </a:r>
          <a:r>
            <a:rPr lang="tr-TR" sz="1100" i="1" dirty="0">
              <a:latin typeface="Arial Rounded MT Bold" panose="020F0704030504030204" pitchFamily="34" charset="0"/>
            </a:rPr>
            <a:t>; </a:t>
          </a:r>
          <a:r>
            <a:rPr lang="tr-TR" sz="1200" b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The</a:t>
          </a:r>
          <a:r>
            <a:rPr lang="tr-TR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200" b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law</a:t>
          </a:r>
          <a:r>
            <a:rPr lang="tr-TR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of </a:t>
          </a:r>
          <a:r>
            <a:rPr lang="tr-TR" sz="1200" b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the</a:t>
          </a:r>
          <a:r>
            <a:rPr lang="tr-TR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200" b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place</a:t>
          </a:r>
          <a:r>
            <a:rPr lang="tr-TR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of </a:t>
          </a:r>
          <a:r>
            <a:rPr lang="tr-TR" sz="1200" b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their</a:t>
          </a:r>
          <a:r>
            <a:rPr lang="tr-TR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200" b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common</a:t>
          </a:r>
          <a:r>
            <a:rPr lang="tr-TR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200" b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habitual</a:t>
          </a:r>
          <a:r>
            <a:rPr lang="tr-TR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200" b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residence</a:t>
          </a:r>
          <a:r>
            <a:rPr lang="tr-TR" sz="12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100" b="0" u="none" dirty="0" err="1">
              <a:effectLst/>
              <a:latin typeface="Arial Rounded MT Bold" panose="020F0704030504030204" pitchFamily="34" charset="0"/>
            </a:rPr>
            <a:t>will</a:t>
          </a:r>
          <a:r>
            <a:rPr lang="tr-TR" sz="1100" b="0" u="none" dirty="0">
              <a:effectLst/>
              <a:latin typeface="Arial Rounded MT Bold" panose="020F0704030504030204" pitchFamily="34" charset="0"/>
            </a:rPr>
            <a:t> be </a:t>
          </a:r>
          <a:r>
            <a:rPr lang="tr-TR" sz="1100" b="0" u="none" dirty="0" err="1">
              <a:effectLst/>
              <a:latin typeface="Arial Rounded MT Bold" panose="020F0704030504030204" pitchFamily="34" charset="0"/>
            </a:rPr>
            <a:t>applied</a:t>
          </a:r>
          <a:r>
            <a:rPr lang="tr-TR" sz="1100" b="0" u="none" dirty="0">
              <a:effectLst/>
              <a:latin typeface="Arial Rounded MT Bold" panose="020F0704030504030204" pitchFamily="34" charset="0"/>
            </a:rPr>
            <a:t>.</a:t>
          </a:r>
        </a:p>
      </dgm:t>
    </dgm:pt>
    <dgm:pt modelId="{817F943F-304F-4BC1-9F74-AC5601AB826A}" type="parTrans" cxnId="{BB14A644-7F9E-45B2-856D-6A3742A4AFEA}">
      <dgm:prSet/>
      <dgm:spPr/>
      <dgm:t>
        <a:bodyPr/>
        <a:lstStyle/>
        <a:p>
          <a:endParaRPr lang="tr-TR"/>
        </a:p>
      </dgm:t>
    </dgm:pt>
    <dgm:pt modelId="{9512F1E7-3042-49FA-82A6-94CFBCDB4EB8}" type="sibTrans" cxnId="{BB14A644-7F9E-45B2-856D-6A3742A4AFEA}">
      <dgm:prSet/>
      <dgm:spPr/>
      <dgm:t>
        <a:bodyPr/>
        <a:lstStyle/>
        <a:p>
          <a:endParaRPr lang="tr-TR"/>
        </a:p>
      </dgm:t>
    </dgm:pt>
    <dgm:pt modelId="{7C432B04-964B-4179-AF10-DE8486BAEC8B}" type="pres">
      <dgm:prSet presAssocID="{67D7A870-8725-4F49-81DB-D1869187C1CA}" presName="outerComposite" presStyleCnt="0">
        <dgm:presLayoutVars>
          <dgm:chMax val="5"/>
          <dgm:dir/>
          <dgm:resizeHandles val="exact"/>
        </dgm:presLayoutVars>
      </dgm:prSet>
      <dgm:spPr/>
    </dgm:pt>
    <dgm:pt modelId="{711DF8D7-3760-4C1E-B279-60FC9C54450F}" type="pres">
      <dgm:prSet presAssocID="{67D7A870-8725-4F49-81DB-D1869187C1CA}" presName="dummyMaxCanvas" presStyleCnt="0">
        <dgm:presLayoutVars/>
      </dgm:prSet>
      <dgm:spPr/>
    </dgm:pt>
    <dgm:pt modelId="{3B956F26-8571-434E-A2A9-16E68A7F99A6}" type="pres">
      <dgm:prSet presAssocID="{67D7A870-8725-4F49-81DB-D1869187C1CA}" presName="ThreeNodes_1" presStyleLbl="node1" presStyleIdx="0" presStyleCnt="3">
        <dgm:presLayoutVars>
          <dgm:bulletEnabled val="1"/>
        </dgm:presLayoutVars>
      </dgm:prSet>
      <dgm:spPr/>
    </dgm:pt>
    <dgm:pt modelId="{E84341A1-4E0D-4579-9E2E-2E67FDEABE90}" type="pres">
      <dgm:prSet presAssocID="{67D7A870-8725-4F49-81DB-D1869187C1CA}" presName="ThreeNodes_2" presStyleLbl="node1" presStyleIdx="1" presStyleCnt="3">
        <dgm:presLayoutVars>
          <dgm:bulletEnabled val="1"/>
        </dgm:presLayoutVars>
      </dgm:prSet>
      <dgm:spPr/>
    </dgm:pt>
    <dgm:pt modelId="{F7839F03-0725-4CF9-A441-84E4C1AF4C48}" type="pres">
      <dgm:prSet presAssocID="{67D7A870-8725-4F49-81DB-D1869187C1CA}" presName="ThreeNodes_3" presStyleLbl="node1" presStyleIdx="2" presStyleCnt="3">
        <dgm:presLayoutVars>
          <dgm:bulletEnabled val="1"/>
        </dgm:presLayoutVars>
      </dgm:prSet>
      <dgm:spPr/>
    </dgm:pt>
    <dgm:pt modelId="{C986C53B-FEB4-4635-B2BD-61E3C36AA879}" type="pres">
      <dgm:prSet presAssocID="{67D7A870-8725-4F49-81DB-D1869187C1CA}" presName="ThreeConn_1-2" presStyleLbl="fgAccFollowNode1" presStyleIdx="0" presStyleCnt="2">
        <dgm:presLayoutVars>
          <dgm:bulletEnabled val="1"/>
        </dgm:presLayoutVars>
      </dgm:prSet>
      <dgm:spPr/>
    </dgm:pt>
    <dgm:pt modelId="{17D180F6-68CE-45A1-8EA8-3013714A45A2}" type="pres">
      <dgm:prSet presAssocID="{67D7A870-8725-4F49-81DB-D1869187C1CA}" presName="ThreeConn_2-3" presStyleLbl="fgAccFollowNode1" presStyleIdx="1" presStyleCnt="2">
        <dgm:presLayoutVars>
          <dgm:bulletEnabled val="1"/>
        </dgm:presLayoutVars>
      </dgm:prSet>
      <dgm:spPr/>
    </dgm:pt>
    <dgm:pt modelId="{85A63009-37A7-47FB-A16A-0B88A6E585C7}" type="pres">
      <dgm:prSet presAssocID="{67D7A870-8725-4F49-81DB-D1869187C1CA}" presName="ThreeNodes_1_text" presStyleLbl="node1" presStyleIdx="2" presStyleCnt="3">
        <dgm:presLayoutVars>
          <dgm:bulletEnabled val="1"/>
        </dgm:presLayoutVars>
      </dgm:prSet>
      <dgm:spPr/>
    </dgm:pt>
    <dgm:pt modelId="{CF1B0234-29EC-43B7-9F9C-8402EEECD9AF}" type="pres">
      <dgm:prSet presAssocID="{67D7A870-8725-4F49-81DB-D1869187C1CA}" presName="ThreeNodes_2_text" presStyleLbl="node1" presStyleIdx="2" presStyleCnt="3">
        <dgm:presLayoutVars>
          <dgm:bulletEnabled val="1"/>
        </dgm:presLayoutVars>
      </dgm:prSet>
      <dgm:spPr/>
    </dgm:pt>
    <dgm:pt modelId="{EA75F2E8-519E-4570-B9EB-E65FE3AA8E3F}" type="pres">
      <dgm:prSet presAssocID="{67D7A870-8725-4F49-81DB-D1869187C1C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73F5E17-5687-480A-8FE6-4F3EFD2CF59C}" type="presOf" srcId="{DB07AB1F-42AB-47DE-8CB5-0E70B5528D6D}" destId="{EA75F2E8-519E-4570-B9EB-E65FE3AA8E3F}" srcOrd="1" destOrd="0" presId="urn:microsoft.com/office/officeart/2005/8/layout/vProcess5"/>
    <dgm:cxn modelId="{01989024-FBD3-426E-AC83-EA72CFD69E65}" type="presOf" srcId="{67D7A870-8725-4F49-81DB-D1869187C1CA}" destId="{7C432B04-964B-4179-AF10-DE8486BAEC8B}" srcOrd="0" destOrd="0" presId="urn:microsoft.com/office/officeart/2005/8/layout/vProcess5"/>
    <dgm:cxn modelId="{19ABFC3B-AC6E-46D2-9B3E-2634E673C194}" type="presOf" srcId="{CA4138E4-2984-4802-BF3D-8C672F5C6F7F}" destId="{C986C53B-FEB4-4635-B2BD-61E3C36AA879}" srcOrd="0" destOrd="0" presId="urn:microsoft.com/office/officeart/2005/8/layout/vProcess5"/>
    <dgm:cxn modelId="{BB14A644-7F9E-45B2-856D-6A3742A4AFEA}" srcId="{67D7A870-8725-4F49-81DB-D1869187C1CA}" destId="{28C66C1F-4C9F-4C5F-B997-01179689C23F}" srcOrd="1" destOrd="0" parTransId="{817F943F-304F-4BC1-9F74-AC5601AB826A}" sibTransId="{9512F1E7-3042-49FA-82A6-94CFBCDB4EB8}"/>
    <dgm:cxn modelId="{82B23566-B86D-4782-8DF8-2B89EC59836F}" type="presOf" srcId="{9B6C939D-AB86-40E2-B8EF-9B469CF2CE47}" destId="{3B956F26-8571-434E-A2A9-16E68A7F99A6}" srcOrd="0" destOrd="0" presId="urn:microsoft.com/office/officeart/2005/8/layout/vProcess5"/>
    <dgm:cxn modelId="{61AA564A-AA4B-469D-B162-295AA70ACDBB}" type="presOf" srcId="{9512F1E7-3042-49FA-82A6-94CFBCDB4EB8}" destId="{17D180F6-68CE-45A1-8EA8-3013714A45A2}" srcOrd="0" destOrd="0" presId="urn:microsoft.com/office/officeart/2005/8/layout/vProcess5"/>
    <dgm:cxn modelId="{E65FA492-2175-4038-8EF4-7207CEB7F3CE}" type="presOf" srcId="{9B6C939D-AB86-40E2-B8EF-9B469CF2CE47}" destId="{85A63009-37A7-47FB-A16A-0B88A6E585C7}" srcOrd="1" destOrd="0" presId="urn:microsoft.com/office/officeart/2005/8/layout/vProcess5"/>
    <dgm:cxn modelId="{B49492A0-81F7-4C34-B088-84172BCD47FC}" srcId="{67D7A870-8725-4F49-81DB-D1869187C1CA}" destId="{DB07AB1F-42AB-47DE-8CB5-0E70B5528D6D}" srcOrd="2" destOrd="0" parTransId="{E9685787-11C7-4273-99A9-28A1F980C500}" sibTransId="{F3FDD1B6-7673-47A7-B4AF-2C0EB870EA1F}"/>
    <dgm:cxn modelId="{AEBDCFCC-23E3-4A38-907F-9148FA91DDDD}" type="presOf" srcId="{28C66C1F-4C9F-4C5F-B997-01179689C23F}" destId="{E84341A1-4E0D-4579-9E2E-2E67FDEABE90}" srcOrd="0" destOrd="0" presId="urn:microsoft.com/office/officeart/2005/8/layout/vProcess5"/>
    <dgm:cxn modelId="{BB1CCED3-DE5B-4387-BFAA-22C93F793438}" type="presOf" srcId="{28C66C1F-4C9F-4C5F-B997-01179689C23F}" destId="{CF1B0234-29EC-43B7-9F9C-8402EEECD9AF}" srcOrd="1" destOrd="0" presId="urn:microsoft.com/office/officeart/2005/8/layout/vProcess5"/>
    <dgm:cxn modelId="{6FF9AEDA-7918-4D68-A7B4-B83B317528C2}" type="presOf" srcId="{DB07AB1F-42AB-47DE-8CB5-0E70B5528D6D}" destId="{F7839F03-0725-4CF9-A441-84E4C1AF4C48}" srcOrd="0" destOrd="0" presId="urn:microsoft.com/office/officeart/2005/8/layout/vProcess5"/>
    <dgm:cxn modelId="{75DE54FF-44EB-4558-ABCA-B6274C7C229C}" srcId="{67D7A870-8725-4F49-81DB-D1869187C1CA}" destId="{9B6C939D-AB86-40E2-B8EF-9B469CF2CE47}" srcOrd="0" destOrd="0" parTransId="{FBE93BBA-2B3F-472C-B9A7-8B1AE4C611CE}" sibTransId="{CA4138E4-2984-4802-BF3D-8C672F5C6F7F}"/>
    <dgm:cxn modelId="{74EDC48A-6D2B-47D0-9F63-0C4550F05D18}" type="presParOf" srcId="{7C432B04-964B-4179-AF10-DE8486BAEC8B}" destId="{711DF8D7-3760-4C1E-B279-60FC9C54450F}" srcOrd="0" destOrd="0" presId="urn:microsoft.com/office/officeart/2005/8/layout/vProcess5"/>
    <dgm:cxn modelId="{97658191-DCC9-4699-A7E1-F3117B68563F}" type="presParOf" srcId="{7C432B04-964B-4179-AF10-DE8486BAEC8B}" destId="{3B956F26-8571-434E-A2A9-16E68A7F99A6}" srcOrd="1" destOrd="0" presId="urn:microsoft.com/office/officeart/2005/8/layout/vProcess5"/>
    <dgm:cxn modelId="{12E80D2E-E3B1-4DDD-9DB8-060701860F5E}" type="presParOf" srcId="{7C432B04-964B-4179-AF10-DE8486BAEC8B}" destId="{E84341A1-4E0D-4579-9E2E-2E67FDEABE90}" srcOrd="2" destOrd="0" presId="urn:microsoft.com/office/officeart/2005/8/layout/vProcess5"/>
    <dgm:cxn modelId="{1A503A12-4C31-45A2-AF36-CCC8D0077451}" type="presParOf" srcId="{7C432B04-964B-4179-AF10-DE8486BAEC8B}" destId="{F7839F03-0725-4CF9-A441-84E4C1AF4C48}" srcOrd="3" destOrd="0" presId="urn:microsoft.com/office/officeart/2005/8/layout/vProcess5"/>
    <dgm:cxn modelId="{3E051629-B010-43E7-9977-1AC7D212757D}" type="presParOf" srcId="{7C432B04-964B-4179-AF10-DE8486BAEC8B}" destId="{C986C53B-FEB4-4635-B2BD-61E3C36AA879}" srcOrd="4" destOrd="0" presId="urn:microsoft.com/office/officeart/2005/8/layout/vProcess5"/>
    <dgm:cxn modelId="{74C535C8-B16C-44A6-AE7F-BAFE536C8DD0}" type="presParOf" srcId="{7C432B04-964B-4179-AF10-DE8486BAEC8B}" destId="{17D180F6-68CE-45A1-8EA8-3013714A45A2}" srcOrd="5" destOrd="0" presId="urn:microsoft.com/office/officeart/2005/8/layout/vProcess5"/>
    <dgm:cxn modelId="{46300474-9D0A-4B04-8897-4E0B9BCB367E}" type="presParOf" srcId="{7C432B04-964B-4179-AF10-DE8486BAEC8B}" destId="{85A63009-37A7-47FB-A16A-0B88A6E585C7}" srcOrd="6" destOrd="0" presId="urn:microsoft.com/office/officeart/2005/8/layout/vProcess5"/>
    <dgm:cxn modelId="{AD6D6D54-7E3D-4AC6-A628-14531CAD4F2B}" type="presParOf" srcId="{7C432B04-964B-4179-AF10-DE8486BAEC8B}" destId="{CF1B0234-29EC-43B7-9F9C-8402EEECD9AF}" srcOrd="7" destOrd="0" presId="urn:microsoft.com/office/officeart/2005/8/layout/vProcess5"/>
    <dgm:cxn modelId="{C82807F3-2921-4BF5-8DF6-55DDB4F2505A}" type="presParOf" srcId="{7C432B04-964B-4179-AF10-DE8486BAEC8B}" destId="{EA75F2E8-519E-4570-B9EB-E65FE3AA8E3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6D0479-EDA6-4B5B-A398-5282F0E53EF1}" type="doc">
      <dgm:prSet loTypeId="urn:microsoft.com/office/officeart/2005/8/layout/cycle8" loCatId="cycle" qsTypeId="urn:microsoft.com/office/officeart/2005/8/quickstyle/simple1" qsCatId="simple" csTypeId="urn:microsoft.com/office/officeart/2005/8/colors/accent2_3" csCatId="accent2" phldr="1"/>
      <dgm:spPr/>
    </dgm:pt>
    <dgm:pt modelId="{3AD78029-E838-4E45-BA1F-27A0E62937AE}">
      <dgm:prSet phldrT="[Metin]" custT="1"/>
      <dgm:spPr/>
      <dgm:t>
        <a:bodyPr/>
        <a:lstStyle/>
        <a:p>
          <a:r>
            <a:rPr lang="tr-TR" sz="1200" b="1" u="sng" dirty="0" err="1"/>
            <a:t>Material</a:t>
          </a:r>
          <a:r>
            <a:rPr lang="tr-TR" sz="1200" b="1" u="sng" dirty="0"/>
            <a:t> </a:t>
          </a:r>
          <a:r>
            <a:rPr lang="tr-TR" sz="1200" b="1" u="sng" dirty="0" err="1"/>
            <a:t>Compensation</a:t>
          </a:r>
          <a:r>
            <a:rPr lang="tr-TR" sz="1200" b="1" u="sng" dirty="0"/>
            <a:t> </a:t>
          </a:r>
          <a:r>
            <a:rPr lang="tr-TR" sz="1100" i="1" dirty="0"/>
            <a:t>(</a:t>
          </a:r>
          <a:r>
            <a:rPr lang="tr-TR" sz="1100" i="1" dirty="0" err="1"/>
            <a:t>If</a:t>
          </a:r>
          <a:r>
            <a:rPr lang="tr-TR" sz="1100" i="1" dirty="0"/>
            <a:t> </a:t>
          </a:r>
          <a:r>
            <a:rPr lang="tr-TR" sz="1100" i="1" dirty="0" err="1"/>
            <a:t>the</a:t>
          </a:r>
          <a:r>
            <a:rPr lang="tr-TR" sz="1100" i="1" dirty="0"/>
            <a:t> </a:t>
          </a:r>
          <a:r>
            <a:rPr lang="tr-TR" sz="1100" i="1" dirty="0" err="1"/>
            <a:t>wife</a:t>
          </a:r>
          <a:r>
            <a:rPr lang="tr-TR" sz="1100" i="1" dirty="0"/>
            <a:t> has </a:t>
          </a:r>
          <a:r>
            <a:rPr lang="tr-TR" sz="1100" i="1" dirty="0" err="1"/>
            <a:t>less</a:t>
          </a:r>
          <a:r>
            <a:rPr lang="tr-TR" sz="1100" i="1" dirty="0"/>
            <a:t> </a:t>
          </a:r>
          <a:r>
            <a:rPr lang="tr-TR" sz="1100" i="1" dirty="0" err="1"/>
            <a:t>fault</a:t>
          </a:r>
          <a:r>
            <a:rPr lang="tr-TR" sz="1100" i="1" dirty="0"/>
            <a:t> </a:t>
          </a:r>
          <a:r>
            <a:rPr lang="tr-TR" sz="1100" i="1" dirty="0" err="1"/>
            <a:t>or</a:t>
          </a:r>
          <a:r>
            <a:rPr lang="tr-TR" sz="1100" i="1" dirty="0"/>
            <a:t> is </a:t>
          </a:r>
          <a:r>
            <a:rPr lang="tr-TR" sz="1100" i="1" dirty="0" err="1"/>
            <a:t>the</a:t>
          </a:r>
          <a:r>
            <a:rPr lang="tr-TR" sz="1100" i="1" dirty="0"/>
            <a:t> </a:t>
          </a:r>
          <a:r>
            <a:rPr lang="tr-TR" sz="1100" i="1" dirty="0" err="1"/>
            <a:t>faultless</a:t>
          </a:r>
          <a:r>
            <a:rPr lang="tr-TR" sz="1100" i="1" dirty="0"/>
            <a:t> </a:t>
          </a:r>
          <a:r>
            <a:rPr lang="tr-TR" sz="1100" i="1" dirty="0" err="1"/>
            <a:t>party</a:t>
          </a:r>
          <a:r>
            <a:rPr lang="tr-TR" sz="1100" i="1" dirty="0"/>
            <a:t> on </a:t>
          </a:r>
          <a:r>
            <a:rPr lang="tr-TR" sz="1100" i="1" dirty="0" err="1"/>
            <a:t>the</a:t>
          </a:r>
          <a:r>
            <a:rPr lang="tr-TR" sz="1100" i="1" dirty="0"/>
            <a:t> </a:t>
          </a:r>
          <a:r>
            <a:rPr lang="tr-TR" sz="1100" i="1" dirty="0" err="1"/>
            <a:t>divorce</a:t>
          </a:r>
          <a:r>
            <a:rPr lang="tr-TR" sz="1100" i="1" dirty="0"/>
            <a:t>)</a:t>
          </a:r>
          <a:endParaRPr lang="tr-TR" sz="1100" dirty="0"/>
        </a:p>
      </dgm:t>
    </dgm:pt>
    <dgm:pt modelId="{60D6C361-EF4C-4D20-B56B-01784499C28B}" type="parTrans" cxnId="{5F8D3D26-2C87-41EF-B0EB-7B42A6528112}">
      <dgm:prSet/>
      <dgm:spPr/>
      <dgm:t>
        <a:bodyPr/>
        <a:lstStyle/>
        <a:p>
          <a:endParaRPr lang="tr-TR"/>
        </a:p>
      </dgm:t>
    </dgm:pt>
    <dgm:pt modelId="{3DA92D18-757A-46B4-946A-E4C1ED20B739}" type="sibTrans" cxnId="{5F8D3D26-2C87-41EF-B0EB-7B42A6528112}">
      <dgm:prSet/>
      <dgm:spPr/>
      <dgm:t>
        <a:bodyPr/>
        <a:lstStyle/>
        <a:p>
          <a:endParaRPr lang="tr-TR"/>
        </a:p>
      </dgm:t>
    </dgm:pt>
    <dgm:pt modelId="{96AEFE92-CD35-4793-B87F-7CCFE422741F}">
      <dgm:prSet phldrT="[Metin]" custT="1"/>
      <dgm:spPr/>
      <dgm:t>
        <a:bodyPr/>
        <a:lstStyle/>
        <a:p>
          <a:r>
            <a:rPr lang="tr-TR" sz="1200" b="1" u="sng" dirty="0" err="1"/>
            <a:t>Immaterial</a:t>
          </a:r>
          <a:r>
            <a:rPr lang="tr-TR" sz="1200" b="1" u="sng" dirty="0"/>
            <a:t> </a:t>
          </a:r>
          <a:r>
            <a:rPr lang="tr-TR" sz="1200" b="1" u="sng" dirty="0" err="1"/>
            <a:t>Compensation</a:t>
          </a:r>
          <a:r>
            <a:rPr lang="tr-TR" sz="1200" b="1" u="sng" dirty="0"/>
            <a:t> </a:t>
          </a:r>
        </a:p>
        <a:p>
          <a:r>
            <a:rPr lang="tr-TR" sz="1100" i="1" dirty="0"/>
            <a:t>(</a:t>
          </a:r>
          <a:r>
            <a:rPr lang="tr-TR" sz="1100" i="1" dirty="0" err="1"/>
            <a:t>If</a:t>
          </a:r>
          <a:r>
            <a:rPr lang="tr-TR" sz="1100" i="1" dirty="0"/>
            <a:t> </a:t>
          </a:r>
          <a:r>
            <a:rPr lang="tr-TR" sz="1100" i="1" dirty="0" err="1"/>
            <a:t>the</a:t>
          </a:r>
          <a:r>
            <a:rPr lang="tr-TR" sz="1100" i="1" dirty="0"/>
            <a:t> </a:t>
          </a:r>
          <a:r>
            <a:rPr lang="tr-TR" sz="1100" i="1" dirty="0" err="1"/>
            <a:t>wife’s</a:t>
          </a:r>
          <a:r>
            <a:rPr lang="tr-TR" sz="1100" i="1" dirty="0"/>
            <a:t> </a:t>
          </a:r>
          <a:r>
            <a:rPr lang="tr-TR" sz="1100" i="1" dirty="0" err="1"/>
            <a:t>personal</a:t>
          </a:r>
          <a:r>
            <a:rPr lang="tr-TR" sz="1100" i="1" dirty="0"/>
            <a:t> </a:t>
          </a:r>
          <a:r>
            <a:rPr lang="tr-TR" sz="1100" i="1" dirty="0" err="1"/>
            <a:t>rights</a:t>
          </a:r>
          <a:r>
            <a:rPr lang="tr-TR" sz="1100" i="1" dirty="0"/>
            <a:t> </a:t>
          </a:r>
          <a:r>
            <a:rPr lang="tr-TR" sz="1100" i="1" dirty="0" err="1"/>
            <a:t>are</a:t>
          </a:r>
          <a:r>
            <a:rPr lang="tr-TR" sz="1100" i="1" dirty="0"/>
            <a:t> </a:t>
          </a:r>
          <a:r>
            <a:rPr lang="tr-TR" sz="1100" i="1" dirty="0" err="1"/>
            <a:t>attacked</a:t>
          </a:r>
          <a:r>
            <a:rPr lang="tr-TR" sz="1100" i="1" dirty="0"/>
            <a:t> </a:t>
          </a:r>
          <a:r>
            <a:rPr lang="tr-TR" sz="1100" i="1" dirty="0" err="1"/>
            <a:t>based</a:t>
          </a:r>
          <a:r>
            <a:rPr lang="tr-TR" sz="1100" i="1" dirty="0"/>
            <a:t> on </a:t>
          </a:r>
          <a:r>
            <a:rPr lang="tr-TR" sz="1100" i="1" dirty="0" err="1"/>
            <a:t>the</a:t>
          </a:r>
          <a:r>
            <a:rPr lang="tr-TR" sz="1100" i="1" dirty="0"/>
            <a:t> </a:t>
          </a:r>
          <a:r>
            <a:rPr lang="tr-TR" sz="1100" i="1" dirty="0" err="1"/>
            <a:t>divorce</a:t>
          </a:r>
          <a:r>
            <a:rPr lang="tr-TR" sz="1100" i="1" dirty="0"/>
            <a:t>)</a:t>
          </a:r>
          <a:endParaRPr lang="tr-TR" sz="1100" dirty="0"/>
        </a:p>
      </dgm:t>
    </dgm:pt>
    <dgm:pt modelId="{E2DFDCAC-DB90-484A-9EBE-C2C16914CB9A}" type="parTrans" cxnId="{D4CC5776-5424-4CEE-8058-6F31D5BA3247}">
      <dgm:prSet/>
      <dgm:spPr/>
      <dgm:t>
        <a:bodyPr/>
        <a:lstStyle/>
        <a:p>
          <a:endParaRPr lang="tr-TR"/>
        </a:p>
      </dgm:t>
    </dgm:pt>
    <dgm:pt modelId="{A908C1F5-DCD2-4032-BA6D-DE7A3F3C017F}" type="sibTrans" cxnId="{D4CC5776-5424-4CEE-8058-6F31D5BA3247}">
      <dgm:prSet/>
      <dgm:spPr/>
      <dgm:t>
        <a:bodyPr/>
        <a:lstStyle/>
        <a:p>
          <a:endParaRPr lang="tr-TR"/>
        </a:p>
      </dgm:t>
    </dgm:pt>
    <dgm:pt modelId="{374522A8-4261-41A0-9AC1-BF222FEBED7E}">
      <dgm:prSet phldrT="[Metin]" custT="1"/>
      <dgm:spPr/>
      <dgm:t>
        <a:bodyPr/>
        <a:lstStyle/>
        <a:p>
          <a:r>
            <a:rPr lang="tr-TR" sz="1200" b="1" u="sng" dirty="0" err="1"/>
            <a:t>Alimony</a:t>
          </a:r>
          <a:endParaRPr lang="tr-TR" sz="1200" b="1" u="sng" dirty="0"/>
        </a:p>
        <a:p>
          <a:r>
            <a:rPr lang="tr-TR" sz="1100" i="1" dirty="0"/>
            <a:t>(</a:t>
          </a:r>
          <a:r>
            <a:rPr lang="tr-TR" sz="1100" i="1" dirty="0" err="1"/>
            <a:t>If</a:t>
          </a:r>
          <a:r>
            <a:rPr lang="tr-TR" sz="1100" i="1" dirty="0"/>
            <a:t> </a:t>
          </a:r>
          <a:r>
            <a:rPr lang="tr-TR" sz="1100" i="1" dirty="0" err="1"/>
            <a:t>the</a:t>
          </a:r>
          <a:r>
            <a:rPr lang="tr-TR" sz="1100" i="1" dirty="0"/>
            <a:t> </a:t>
          </a:r>
          <a:r>
            <a:rPr lang="tr-TR" sz="1100" i="1" dirty="0" err="1"/>
            <a:t>wife</a:t>
          </a:r>
          <a:r>
            <a:rPr lang="tr-TR" sz="1100" i="1" dirty="0"/>
            <a:t> </a:t>
          </a:r>
          <a:r>
            <a:rPr lang="tr-TR" sz="1100" i="1" dirty="0" err="1"/>
            <a:t>will</a:t>
          </a:r>
          <a:r>
            <a:rPr lang="tr-TR" sz="1100" i="1" dirty="0"/>
            <a:t> </a:t>
          </a:r>
          <a:r>
            <a:rPr lang="tr-TR" sz="1100" i="1" dirty="0" err="1"/>
            <a:t>become</a:t>
          </a:r>
          <a:r>
            <a:rPr lang="tr-TR" sz="1100" i="1" dirty="0"/>
            <a:t> </a:t>
          </a:r>
          <a:r>
            <a:rPr lang="tr-TR" sz="1100" i="1" dirty="0" err="1"/>
            <a:t>poor</a:t>
          </a:r>
          <a:r>
            <a:rPr lang="tr-TR" sz="1100" i="1" dirty="0"/>
            <a:t> </a:t>
          </a:r>
          <a:r>
            <a:rPr lang="tr-TR" sz="1100" i="1" dirty="0" err="1"/>
            <a:t>and</a:t>
          </a:r>
          <a:r>
            <a:rPr lang="tr-TR" sz="1100" i="1" dirty="0"/>
            <a:t> </a:t>
          </a:r>
          <a:r>
            <a:rPr lang="tr-TR" sz="1100" i="1" dirty="0" err="1"/>
            <a:t>the</a:t>
          </a:r>
          <a:r>
            <a:rPr lang="tr-TR" sz="1100" i="1" dirty="0"/>
            <a:t> </a:t>
          </a:r>
          <a:r>
            <a:rPr lang="tr-TR" sz="1100" i="1" dirty="0" err="1"/>
            <a:t>less</a:t>
          </a:r>
          <a:r>
            <a:rPr lang="tr-TR" sz="1100" i="1" dirty="0"/>
            <a:t> </a:t>
          </a:r>
          <a:r>
            <a:rPr lang="tr-TR" sz="1100" i="1" dirty="0" err="1"/>
            <a:t>faulty</a:t>
          </a:r>
          <a:r>
            <a:rPr lang="tr-TR" sz="1100" i="1" dirty="0"/>
            <a:t> </a:t>
          </a:r>
          <a:r>
            <a:rPr lang="tr-TR" sz="1100" i="1" dirty="0" err="1"/>
            <a:t>party</a:t>
          </a:r>
          <a:r>
            <a:rPr lang="tr-TR" sz="1100" i="1" dirty="0"/>
            <a:t> on </a:t>
          </a:r>
          <a:r>
            <a:rPr lang="tr-TR" sz="1100" i="1" dirty="0" err="1"/>
            <a:t>the</a:t>
          </a:r>
          <a:r>
            <a:rPr lang="tr-TR" sz="1100" i="1" dirty="0"/>
            <a:t> </a:t>
          </a:r>
          <a:r>
            <a:rPr lang="tr-TR" sz="1100" i="1" dirty="0" err="1"/>
            <a:t>divorce</a:t>
          </a:r>
          <a:r>
            <a:rPr lang="tr-TR" sz="1100" i="1" dirty="0"/>
            <a:t>)</a:t>
          </a:r>
        </a:p>
      </dgm:t>
    </dgm:pt>
    <dgm:pt modelId="{83DD6C2A-5F99-46DB-9ADB-FDC6DE9C8E6C}" type="parTrans" cxnId="{B6A33EE6-F86C-411B-A18D-857498D2A1E1}">
      <dgm:prSet/>
      <dgm:spPr/>
      <dgm:t>
        <a:bodyPr/>
        <a:lstStyle/>
        <a:p>
          <a:endParaRPr lang="tr-TR"/>
        </a:p>
      </dgm:t>
    </dgm:pt>
    <dgm:pt modelId="{70C3F92E-1230-4BEA-8887-1D9282718B0A}" type="sibTrans" cxnId="{B6A33EE6-F86C-411B-A18D-857498D2A1E1}">
      <dgm:prSet/>
      <dgm:spPr/>
      <dgm:t>
        <a:bodyPr/>
        <a:lstStyle/>
        <a:p>
          <a:endParaRPr lang="tr-TR"/>
        </a:p>
      </dgm:t>
    </dgm:pt>
    <dgm:pt modelId="{421CCBCB-E4AE-4801-B630-31636EE0C90A}" type="pres">
      <dgm:prSet presAssocID="{C56D0479-EDA6-4B5B-A398-5282F0E53EF1}" presName="compositeShape" presStyleCnt="0">
        <dgm:presLayoutVars>
          <dgm:chMax val="7"/>
          <dgm:dir/>
          <dgm:resizeHandles val="exact"/>
        </dgm:presLayoutVars>
      </dgm:prSet>
      <dgm:spPr/>
    </dgm:pt>
    <dgm:pt modelId="{6A105ED7-2305-4135-B446-4093D303AC83}" type="pres">
      <dgm:prSet presAssocID="{C56D0479-EDA6-4B5B-A398-5282F0E53EF1}" presName="wedge1" presStyleLbl="node1" presStyleIdx="0" presStyleCnt="3"/>
      <dgm:spPr/>
    </dgm:pt>
    <dgm:pt modelId="{CCD5644C-8F3C-42F6-AAC5-CE89D6C1249F}" type="pres">
      <dgm:prSet presAssocID="{C56D0479-EDA6-4B5B-A398-5282F0E53EF1}" presName="dummy1a" presStyleCnt="0"/>
      <dgm:spPr/>
    </dgm:pt>
    <dgm:pt modelId="{F2FD3F4C-44D7-467F-8B32-1613AF9D2128}" type="pres">
      <dgm:prSet presAssocID="{C56D0479-EDA6-4B5B-A398-5282F0E53EF1}" presName="dummy1b" presStyleCnt="0"/>
      <dgm:spPr/>
    </dgm:pt>
    <dgm:pt modelId="{753E369B-9D60-4894-9FD3-D984A1845B2D}" type="pres">
      <dgm:prSet presAssocID="{C56D0479-EDA6-4B5B-A398-5282F0E53EF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5C3A4BE-88FA-4230-8C06-219FC6508FC9}" type="pres">
      <dgm:prSet presAssocID="{C56D0479-EDA6-4B5B-A398-5282F0E53EF1}" presName="wedge2" presStyleLbl="node1" presStyleIdx="1" presStyleCnt="3"/>
      <dgm:spPr/>
    </dgm:pt>
    <dgm:pt modelId="{7B0C5D37-55CD-4C49-9DAB-96EEAD9EB847}" type="pres">
      <dgm:prSet presAssocID="{C56D0479-EDA6-4B5B-A398-5282F0E53EF1}" presName="dummy2a" presStyleCnt="0"/>
      <dgm:spPr/>
    </dgm:pt>
    <dgm:pt modelId="{2E150F81-9D50-4694-9756-85B77BF6C946}" type="pres">
      <dgm:prSet presAssocID="{C56D0479-EDA6-4B5B-A398-5282F0E53EF1}" presName="dummy2b" presStyleCnt="0"/>
      <dgm:spPr/>
    </dgm:pt>
    <dgm:pt modelId="{E9BDED94-1BC0-4E83-9B4F-2A729DF625B1}" type="pres">
      <dgm:prSet presAssocID="{C56D0479-EDA6-4B5B-A398-5282F0E53EF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73BC073-724B-491E-87F4-FE0D4E0DC083}" type="pres">
      <dgm:prSet presAssocID="{C56D0479-EDA6-4B5B-A398-5282F0E53EF1}" presName="wedge3" presStyleLbl="node1" presStyleIdx="2" presStyleCnt="3" custLinFactNeighborX="-93" custLinFactNeighborY="-349"/>
      <dgm:spPr/>
    </dgm:pt>
    <dgm:pt modelId="{26E349F6-793C-4599-9F53-7BFBD10F7F12}" type="pres">
      <dgm:prSet presAssocID="{C56D0479-EDA6-4B5B-A398-5282F0E53EF1}" presName="dummy3a" presStyleCnt="0"/>
      <dgm:spPr/>
    </dgm:pt>
    <dgm:pt modelId="{21A931FE-31CD-40D6-A493-E2DA99BFFB14}" type="pres">
      <dgm:prSet presAssocID="{C56D0479-EDA6-4B5B-A398-5282F0E53EF1}" presName="dummy3b" presStyleCnt="0"/>
      <dgm:spPr/>
    </dgm:pt>
    <dgm:pt modelId="{CD0297AD-6A58-4F4A-BF81-8D6A216C1BEB}" type="pres">
      <dgm:prSet presAssocID="{C56D0479-EDA6-4B5B-A398-5282F0E53EF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ACA12F8-CFCC-4618-B776-FC3E611E647D}" type="pres">
      <dgm:prSet presAssocID="{3DA92D18-757A-46B4-946A-E4C1ED20B739}" presName="arrowWedge1" presStyleLbl="fgSibTrans2D1" presStyleIdx="0" presStyleCnt="3"/>
      <dgm:spPr/>
    </dgm:pt>
    <dgm:pt modelId="{F1616900-635B-4779-9031-69F5245D70D4}" type="pres">
      <dgm:prSet presAssocID="{A908C1F5-DCD2-4032-BA6D-DE7A3F3C017F}" presName="arrowWedge2" presStyleLbl="fgSibTrans2D1" presStyleIdx="1" presStyleCnt="3"/>
      <dgm:spPr/>
    </dgm:pt>
    <dgm:pt modelId="{C0F4B91E-D0D9-452E-AECE-3C0C4FB7ED39}" type="pres">
      <dgm:prSet presAssocID="{70C3F92E-1230-4BEA-8887-1D9282718B0A}" presName="arrowWedge3" presStyleLbl="fgSibTrans2D1" presStyleIdx="2" presStyleCnt="3" custScaleX="100695"/>
      <dgm:spPr/>
    </dgm:pt>
  </dgm:ptLst>
  <dgm:cxnLst>
    <dgm:cxn modelId="{5F8D3D26-2C87-41EF-B0EB-7B42A6528112}" srcId="{C56D0479-EDA6-4B5B-A398-5282F0E53EF1}" destId="{3AD78029-E838-4E45-BA1F-27A0E62937AE}" srcOrd="0" destOrd="0" parTransId="{60D6C361-EF4C-4D20-B56B-01784499C28B}" sibTransId="{3DA92D18-757A-46B4-946A-E4C1ED20B739}"/>
    <dgm:cxn modelId="{AF48DD30-A800-4DB4-B8B7-0CD710298E80}" type="presOf" srcId="{96AEFE92-CD35-4793-B87F-7CCFE422741F}" destId="{55C3A4BE-88FA-4230-8C06-219FC6508FC9}" srcOrd="0" destOrd="0" presId="urn:microsoft.com/office/officeart/2005/8/layout/cycle8"/>
    <dgm:cxn modelId="{612BD871-62D4-4BFF-9C5E-7234FF2AF462}" type="presOf" srcId="{C56D0479-EDA6-4B5B-A398-5282F0E53EF1}" destId="{421CCBCB-E4AE-4801-B630-31636EE0C90A}" srcOrd="0" destOrd="0" presId="urn:microsoft.com/office/officeart/2005/8/layout/cycle8"/>
    <dgm:cxn modelId="{D4CC5776-5424-4CEE-8058-6F31D5BA3247}" srcId="{C56D0479-EDA6-4B5B-A398-5282F0E53EF1}" destId="{96AEFE92-CD35-4793-B87F-7CCFE422741F}" srcOrd="1" destOrd="0" parTransId="{E2DFDCAC-DB90-484A-9EBE-C2C16914CB9A}" sibTransId="{A908C1F5-DCD2-4032-BA6D-DE7A3F3C017F}"/>
    <dgm:cxn modelId="{AC7F5759-1014-4BC1-B557-A48DC6D30436}" type="presOf" srcId="{3AD78029-E838-4E45-BA1F-27A0E62937AE}" destId="{753E369B-9D60-4894-9FD3-D984A1845B2D}" srcOrd="1" destOrd="0" presId="urn:microsoft.com/office/officeart/2005/8/layout/cycle8"/>
    <dgm:cxn modelId="{17290081-549F-4587-85D9-48DD8AE89768}" type="presOf" srcId="{374522A8-4261-41A0-9AC1-BF222FEBED7E}" destId="{473BC073-724B-491E-87F4-FE0D4E0DC083}" srcOrd="0" destOrd="0" presId="urn:microsoft.com/office/officeart/2005/8/layout/cycle8"/>
    <dgm:cxn modelId="{EFCF5089-B861-47B7-A3CE-9DFBB001639F}" type="presOf" srcId="{374522A8-4261-41A0-9AC1-BF222FEBED7E}" destId="{CD0297AD-6A58-4F4A-BF81-8D6A216C1BEB}" srcOrd="1" destOrd="0" presId="urn:microsoft.com/office/officeart/2005/8/layout/cycle8"/>
    <dgm:cxn modelId="{A00DD1AF-F026-4874-BAF1-F135EEDF645E}" type="presOf" srcId="{96AEFE92-CD35-4793-B87F-7CCFE422741F}" destId="{E9BDED94-1BC0-4E83-9B4F-2A729DF625B1}" srcOrd="1" destOrd="0" presId="urn:microsoft.com/office/officeart/2005/8/layout/cycle8"/>
    <dgm:cxn modelId="{C7DD5FBC-17A6-48E3-8978-A7748CD5E4B8}" type="presOf" srcId="{3AD78029-E838-4E45-BA1F-27A0E62937AE}" destId="{6A105ED7-2305-4135-B446-4093D303AC83}" srcOrd="0" destOrd="0" presId="urn:microsoft.com/office/officeart/2005/8/layout/cycle8"/>
    <dgm:cxn modelId="{B6A33EE6-F86C-411B-A18D-857498D2A1E1}" srcId="{C56D0479-EDA6-4B5B-A398-5282F0E53EF1}" destId="{374522A8-4261-41A0-9AC1-BF222FEBED7E}" srcOrd="2" destOrd="0" parTransId="{83DD6C2A-5F99-46DB-9ADB-FDC6DE9C8E6C}" sibTransId="{70C3F92E-1230-4BEA-8887-1D9282718B0A}"/>
    <dgm:cxn modelId="{29C0139A-FCA9-4786-8EA9-C65BF208C328}" type="presParOf" srcId="{421CCBCB-E4AE-4801-B630-31636EE0C90A}" destId="{6A105ED7-2305-4135-B446-4093D303AC83}" srcOrd="0" destOrd="0" presId="urn:microsoft.com/office/officeart/2005/8/layout/cycle8"/>
    <dgm:cxn modelId="{0FCECC9F-AC85-4094-A384-CC882FAF7AFE}" type="presParOf" srcId="{421CCBCB-E4AE-4801-B630-31636EE0C90A}" destId="{CCD5644C-8F3C-42F6-AAC5-CE89D6C1249F}" srcOrd="1" destOrd="0" presId="urn:microsoft.com/office/officeart/2005/8/layout/cycle8"/>
    <dgm:cxn modelId="{996383B0-6023-49F8-BF44-4960EDB4BC34}" type="presParOf" srcId="{421CCBCB-E4AE-4801-B630-31636EE0C90A}" destId="{F2FD3F4C-44D7-467F-8B32-1613AF9D2128}" srcOrd="2" destOrd="0" presId="urn:microsoft.com/office/officeart/2005/8/layout/cycle8"/>
    <dgm:cxn modelId="{57D5F10C-0B2F-4A84-ABEB-4AA09E6A6459}" type="presParOf" srcId="{421CCBCB-E4AE-4801-B630-31636EE0C90A}" destId="{753E369B-9D60-4894-9FD3-D984A1845B2D}" srcOrd="3" destOrd="0" presId="urn:microsoft.com/office/officeart/2005/8/layout/cycle8"/>
    <dgm:cxn modelId="{1B4E9A0E-8BFD-4745-8E26-1A24BFF7ACFB}" type="presParOf" srcId="{421CCBCB-E4AE-4801-B630-31636EE0C90A}" destId="{55C3A4BE-88FA-4230-8C06-219FC6508FC9}" srcOrd="4" destOrd="0" presId="urn:microsoft.com/office/officeart/2005/8/layout/cycle8"/>
    <dgm:cxn modelId="{C6C543BD-3C43-49B5-AB2A-6E979C533462}" type="presParOf" srcId="{421CCBCB-E4AE-4801-B630-31636EE0C90A}" destId="{7B0C5D37-55CD-4C49-9DAB-96EEAD9EB847}" srcOrd="5" destOrd="0" presId="urn:microsoft.com/office/officeart/2005/8/layout/cycle8"/>
    <dgm:cxn modelId="{EBD0DB00-1DBE-4A6A-AAC1-4E3F5DE08CF9}" type="presParOf" srcId="{421CCBCB-E4AE-4801-B630-31636EE0C90A}" destId="{2E150F81-9D50-4694-9756-85B77BF6C946}" srcOrd="6" destOrd="0" presId="urn:microsoft.com/office/officeart/2005/8/layout/cycle8"/>
    <dgm:cxn modelId="{7908BE17-1249-44D8-98AC-6D19F8123EE8}" type="presParOf" srcId="{421CCBCB-E4AE-4801-B630-31636EE0C90A}" destId="{E9BDED94-1BC0-4E83-9B4F-2A729DF625B1}" srcOrd="7" destOrd="0" presId="urn:microsoft.com/office/officeart/2005/8/layout/cycle8"/>
    <dgm:cxn modelId="{0D611C46-68F5-4F40-98DD-F7968FC6179D}" type="presParOf" srcId="{421CCBCB-E4AE-4801-B630-31636EE0C90A}" destId="{473BC073-724B-491E-87F4-FE0D4E0DC083}" srcOrd="8" destOrd="0" presId="urn:microsoft.com/office/officeart/2005/8/layout/cycle8"/>
    <dgm:cxn modelId="{18FB1784-4358-4514-B87E-E7A855EC9A8D}" type="presParOf" srcId="{421CCBCB-E4AE-4801-B630-31636EE0C90A}" destId="{26E349F6-793C-4599-9F53-7BFBD10F7F12}" srcOrd="9" destOrd="0" presId="urn:microsoft.com/office/officeart/2005/8/layout/cycle8"/>
    <dgm:cxn modelId="{EE17FA3D-F334-40CE-ADB6-6FDEFB3CA4D8}" type="presParOf" srcId="{421CCBCB-E4AE-4801-B630-31636EE0C90A}" destId="{21A931FE-31CD-40D6-A493-E2DA99BFFB14}" srcOrd="10" destOrd="0" presId="urn:microsoft.com/office/officeart/2005/8/layout/cycle8"/>
    <dgm:cxn modelId="{B0E5F5D5-3A77-4C9B-A9C8-B1F8C86CBF49}" type="presParOf" srcId="{421CCBCB-E4AE-4801-B630-31636EE0C90A}" destId="{CD0297AD-6A58-4F4A-BF81-8D6A216C1BEB}" srcOrd="11" destOrd="0" presId="urn:microsoft.com/office/officeart/2005/8/layout/cycle8"/>
    <dgm:cxn modelId="{E394A61A-C4C8-4B71-B890-3EC022CEB4A0}" type="presParOf" srcId="{421CCBCB-E4AE-4801-B630-31636EE0C90A}" destId="{AACA12F8-CFCC-4618-B776-FC3E611E647D}" srcOrd="12" destOrd="0" presId="urn:microsoft.com/office/officeart/2005/8/layout/cycle8"/>
    <dgm:cxn modelId="{2879ECAB-B5B1-4484-B0A2-495C1E19C666}" type="presParOf" srcId="{421CCBCB-E4AE-4801-B630-31636EE0C90A}" destId="{F1616900-635B-4779-9031-69F5245D70D4}" srcOrd="13" destOrd="0" presId="urn:microsoft.com/office/officeart/2005/8/layout/cycle8"/>
    <dgm:cxn modelId="{46977BE9-7898-4DA1-A644-20C5FB4BBCB7}" type="presParOf" srcId="{421CCBCB-E4AE-4801-B630-31636EE0C90A}" destId="{C0F4B91E-D0D9-452E-AECE-3C0C4FB7ED3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51AB80-822E-D240-BD66-B87B262CA377}" type="doc">
      <dgm:prSet loTypeId="urn:microsoft.com/office/officeart/2009/3/layout/SubStepProcess" loCatId="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EF936DC-FB55-E345-83B2-E68CD647B12D}">
      <dgm:prSet phldrT="[Text]" custT="1"/>
      <dgm:spPr/>
      <dgm:t>
        <a:bodyPr/>
        <a:lstStyle/>
        <a:p>
          <a:r>
            <a:rPr lang="en-US" sz="1600" b="1" u="sng" dirty="0"/>
            <a:t>Final Order</a:t>
          </a:r>
        </a:p>
      </dgm:t>
    </dgm:pt>
    <dgm:pt modelId="{55AD8D80-1DD5-3C42-B952-8D604ADB500D}" type="parTrans" cxnId="{8F593F04-B41B-6F4E-B101-8F75C7295129}">
      <dgm:prSet/>
      <dgm:spPr/>
      <dgm:t>
        <a:bodyPr/>
        <a:lstStyle/>
        <a:p>
          <a:endParaRPr lang="en-US"/>
        </a:p>
      </dgm:t>
    </dgm:pt>
    <dgm:pt modelId="{EDFFD7E6-0E3A-0A41-B75B-B8BE36FC7519}" type="sibTrans" cxnId="{8F593F04-B41B-6F4E-B101-8F75C7295129}">
      <dgm:prSet/>
      <dgm:spPr/>
      <dgm:t>
        <a:bodyPr/>
        <a:lstStyle/>
        <a:p>
          <a:endParaRPr lang="en-US"/>
        </a:p>
      </dgm:t>
    </dgm:pt>
    <dgm:pt modelId="{69E50A98-D41B-2044-BEE3-C8ABFC80CEAD}">
      <dgm:prSet phldrT="[Text]" custT="1"/>
      <dgm:spPr/>
      <dgm:t>
        <a:bodyPr/>
        <a:lstStyle/>
        <a:p>
          <a:r>
            <a:rPr lang="en-US" sz="1600" b="1" u="sng" dirty="0"/>
            <a:t>Reciprocity principle</a:t>
          </a:r>
          <a:endParaRPr lang="en-US" sz="1600" dirty="0"/>
        </a:p>
      </dgm:t>
    </dgm:pt>
    <dgm:pt modelId="{6235D58E-2CE2-184D-8C57-602CDAA5E6AB}" type="parTrans" cxnId="{5F95DDF5-A4CF-D047-89FF-8FDF20B972FC}">
      <dgm:prSet/>
      <dgm:spPr/>
      <dgm:t>
        <a:bodyPr/>
        <a:lstStyle/>
        <a:p>
          <a:endParaRPr lang="en-US"/>
        </a:p>
      </dgm:t>
    </dgm:pt>
    <dgm:pt modelId="{92EAE1D6-3FF5-404A-BE09-623EA3C8662B}" type="sibTrans" cxnId="{5F95DDF5-A4CF-D047-89FF-8FDF20B972FC}">
      <dgm:prSet/>
      <dgm:spPr/>
      <dgm:t>
        <a:bodyPr/>
        <a:lstStyle/>
        <a:p>
          <a:endParaRPr lang="en-US"/>
        </a:p>
      </dgm:t>
    </dgm:pt>
    <dgm:pt modelId="{9769E5B0-C8F9-5447-88FE-424CAA0CDE13}">
      <dgm:prSet phldrT="[Text]" custT="1"/>
      <dgm:spPr/>
      <dgm:t>
        <a:bodyPr/>
        <a:lstStyle/>
        <a:p>
          <a:r>
            <a:rPr lang="en-US" sz="1600" b="1" u="sng" dirty="0"/>
            <a:t>Turkish Public Order</a:t>
          </a:r>
        </a:p>
      </dgm:t>
    </dgm:pt>
    <dgm:pt modelId="{040069DC-89D4-3945-AA26-365ED3A02E50}" type="parTrans" cxnId="{A4FA2011-1253-8842-9043-86C3CFFA63E1}">
      <dgm:prSet/>
      <dgm:spPr/>
      <dgm:t>
        <a:bodyPr/>
        <a:lstStyle/>
        <a:p>
          <a:endParaRPr lang="en-US"/>
        </a:p>
      </dgm:t>
    </dgm:pt>
    <dgm:pt modelId="{E49C27F3-11F3-8143-8461-5F525EAE50CF}" type="sibTrans" cxnId="{A4FA2011-1253-8842-9043-86C3CFFA63E1}">
      <dgm:prSet/>
      <dgm:spPr/>
      <dgm:t>
        <a:bodyPr/>
        <a:lstStyle/>
        <a:p>
          <a:endParaRPr lang="en-US"/>
        </a:p>
      </dgm:t>
    </dgm:pt>
    <dgm:pt modelId="{4E736174-08D0-FE40-9B01-95D1B17AC7F9}">
      <dgm:prSet phldrT="[Text]"/>
      <dgm:spPr/>
      <dgm:t>
        <a:bodyPr/>
        <a:lstStyle/>
        <a:p>
          <a:endParaRPr lang="en-US" dirty="0"/>
        </a:p>
      </dgm:t>
    </dgm:pt>
    <dgm:pt modelId="{15731761-D477-E941-98D6-379BDAAE0072}" type="sibTrans" cxnId="{B8ECDCA1-BDE7-FA42-8E0A-62244C7833B4}">
      <dgm:prSet/>
      <dgm:spPr/>
      <dgm:t>
        <a:bodyPr/>
        <a:lstStyle/>
        <a:p>
          <a:endParaRPr lang="en-US"/>
        </a:p>
      </dgm:t>
    </dgm:pt>
    <dgm:pt modelId="{142E8C42-4812-E447-83E3-8482DAA425A1}" type="parTrans" cxnId="{B8ECDCA1-BDE7-FA42-8E0A-62244C7833B4}">
      <dgm:prSet/>
      <dgm:spPr/>
      <dgm:t>
        <a:bodyPr/>
        <a:lstStyle/>
        <a:p>
          <a:endParaRPr lang="en-US"/>
        </a:p>
      </dgm:t>
    </dgm:pt>
    <dgm:pt modelId="{B6C267EB-E693-6F4A-BF6F-A8370645A80B}">
      <dgm:prSet phldrT="[Text]"/>
      <dgm:spPr/>
      <dgm:t>
        <a:bodyPr/>
        <a:lstStyle/>
        <a:p>
          <a:endParaRPr lang="en-US" dirty="0"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A63AEB1-D6ED-3846-978E-402DCE654387}" type="sibTrans" cxnId="{6DF49BD8-7C55-F74C-A9D5-8D6B4DD2F1EF}">
      <dgm:prSet/>
      <dgm:spPr/>
      <dgm:t>
        <a:bodyPr/>
        <a:lstStyle/>
        <a:p>
          <a:endParaRPr lang="en-US"/>
        </a:p>
      </dgm:t>
    </dgm:pt>
    <dgm:pt modelId="{497D7BB5-F220-D043-B41B-D2982CD9E915}" type="parTrans" cxnId="{6DF49BD8-7C55-F74C-A9D5-8D6B4DD2F1EF}">
      <dgm:prSet/>
      <dgm:spPr/>
      <dgm:t>
        <a:bodyPr/>
        <a:lstStyle/>
        <a:p>
          <a:endParaRPr lang="en-US"/>
        </a:p>
      </dgm:t>
    </dgm:pt>
    <dgm:pt modelId="{48EE071A-F676-3B4A-BF1F-6BA7EB4FA28A}" type="pres">
      <dgm:prSet presAssocID="{5C51AB80-822E-D240-BD66-B87B262CA377}" presName="Name0" presStyleCnt="0">
        <dgm:presLayoutVars>
          <dgm:chMax val="7"/>
          <dgm:dir/>
          <dgm:animOne val="branch"/>
        </dgm:presLayoutVars>
      </dgm:prSet>
      <dgm:spPr/>
    </dgm:pt>
    <dgm:pt modelId="{7EA4DD66-E2D6-184C-8B99-A154D2195606}" type="pres">
      <dgm:prSet presAssocID="{9EF936DC-FB55-E345-83B2-E68CD647B12D}" presName="parTx1" presStyleLbl="node1" presStyleIdx="0" presStyleCnt="3"/>
      <dgm:spPr/>
    </dgm:pt>
    <dgm:pt modelId="{944FC458-093C-2C41-8B57-D55FA55873C0}" type="pres">
      <dgm:prSet presAssocID="{9EF936DC-FB55-E345-83B2-E68CD647B12D}" presName="spPre1" presStyleCnt="0"/>
      <dgm:spPr/>
    </dgm:pt>
    <dgm:pt modelId="{CE9BA299-B523-F746-8077-75138753DF44}" type="pres">
      <dgm:prSet presAssocID="{9EF936DC-FB55-E345-83B2-E68CD647B12D}" presName="chLin1" presStyleCnt="0"/>
      <dgm:spPr/>
    </dgm:pt>
    <dgm:pt modelId="{45672ED1-04F9-E043-9D05-71E298641689}" type="pres">
      <dgm:prSet presAssocID="{142E8C42-4812-E447-83E3-8482DAA425A1}" presName="Name11" presStyleLbl="parChTrans1D1" presStyleIdx="0" presStyleCnt="8"/>
      <dgm:spPr/>
    </dgm:pt>
    <dgm:pt modelId="{8D4AEF68-1402-A64F-AE9E-BBE70F733EF0}" type="pres">
      <dgm:prSet presAssocID="{142E8C42-4812-E447-83E3-8482DAA425A1}" presName="Name31" presStyleLbl="parChTrans1D1" presStyleIdx="1" presStyleCnt="8"/>
      <dgm:spPr/>
    </dgm:pt>
    <dgm:pt modelId="{084F1F68-6E17-0D48-A67F-0D45F898D79D}" type="pres">
      <dgm:prSet presAssocID="{4E736174-08D0-FE40-9B01-95D1B17AC7F9}" presName="txAndLines1" presStyleCnt="0"/>
      <dgm:spPr/>
    </dgm:pt>
    <dgm:pt modelId="{B1600C22-14CD-A14B-8BB8-A1F80DAFC9FA}" type="pres">
      <dgm:prSet presAssocID="{4E736174-08D0-FE40-9B01-95D1B17AC7F9}" presName="anchor1" presStyleCnt="0"/>
      <dgm:spPr/>
    </dgm:pt>
    <dgm:pt modelId="{70308224-A62B-D24B-B95C-C824B1904C1C}" type="pres">
      <dgm:prSet presAssocID="{4E736174-08D0-FE40-9B01-95D1B17AC7F9}" presName="backup1" presStyleCnt="0"/>
      <dgm:spPr/>
    </dgm:pt>
    <dgm:pt modelId="{774DC50A-2594-E546-9746-2F7DB0BA48AE}" type="pres">
      <dgm:prSet presAssocID="{4E736174-08D0-FE40-9B01-95D1B17AC7F9}" presName="preLine1" presStyleLbl="parChTrans1D1" presStyleIdx="2" presStyleCnt="8"/>
      <dgm:spPr/>
    </dgm:pt>
    <dgm:pt modelId="{5E2BD380-12F7-5449-AD2A-D338628AA01C}" type="pres">
      <dgm:prSet presAssocID="{4E736174-08D0-FE40-9B01-95D1B17AC7F9}" presName="desTx1" presStyleLbl="revTx" presStyleIdx="0" presStyleCnt="0">
        <dgm:presLayoutVars>
          <dgm:bulletEnabled val="1"/>
        </dgm:presLayoutVars>
      </dgm:prSet>
      <dgm:spPr/>
    </dgm:pt>
    <dgm:pt modelId="{A62E9CCE-9328-D749-9772-72F5EC41EF73}" type="pres">
      <dgm:prSet presAssocID="{4E736174-08D0-FE40-9B01-95D1B17AC7F9}" presName="postLine1" presStyleLbl="parChTrans1D1" presStyleIdx="3" presStyleCnt="8"/>
      <dgm:spPr/>
    </dgm:pt>
    <dgm:pt modelId="{A0FBE509-1EC4-0B47-AAF2-F905A02C7077}" type="pres">
      <dgm:prSet presAssocID="{497D7BB5-F220-D043-B41B-D2982CD9E915}" presName="Name11" presStyleLbl="parChTrans1D1" presStyleIdx="4" presStyleCnt="8"/>
      <dgm:spPr/>
    </dgm:pt>
    <dgm:pt modelId="{08A61527-D615-0844-8CDA-242844929703}" type="pres">
      <dgm:prSet presAssocID="{497D7BB5-F220-D043-B41B-D2982CD9E915}" presName="Name31" presStyleLbl="parChTrans1D1" presStyleIdx="5" presStyleCnt="8"/>
      <dgm:spPr/>
    </dgm:pt>
    <dgm:pt modelId="{F8A6F46E-DFE5-0F46-B6DE-B3E8333155D4}" type="pres">
      <dgm:prSet presAssocID="{B6C267EB-E693-6F4A-BF6F-A8370645A80B}" presName="txAndLines1" presStyleCnt="0"/>
      <dgm:spPr/>
    </dgm:pt>
    <dgm:pt modelId="{7C30DE1E-C8DE-E342-8901-AE9B134C6D6F}" type="pres">
      <dgm:prSet presAssocID="{B6C267EB-E693-6F4A-BF6F-A8370645A80B}" presName="anchor1" presStyleCnt="0"/>
      <dgm:spPr/>
    </dgm:pt>
    <dgm:pt modelId="{0228C65C-6635-7E4F-827F-A262B8FC0F6B}" type="pres">
      <dgm:prSet presAssocID="{B6C267EB-E693-6F4A-BF6F-A8370645A80B}" presName="backup1" presStyleCnt="0"/>
      <dgm:spPr/>
    </dgm:pt>
    <dgm:pt modelId="{A21B4D50-7C84-5345-82DE-CFAF184E5291}" type="pres">
      <dgm:prSet presAssocID="{B6C267EB-E693-6F4A-BF6F-A8370645A80B}" presName="preLine1" presStyleLbl="parChTrans1D1" presStyleIdx="6" presStyleCnt="8"/>
      <dgm:spPr/>
    </dgm:pt>
    <dgm:pt modelId="{07CEDD82-5054-8044-9D89-AFEA559FFB7E}" type="pres">
      <dgm:prSet presAssocID="{B6C267EB-E693-6F4A-BF6F-A8370645A80B}" presName="desTx1" presStyleLbl="revTx" presStyleIdx="0" presStyleCnt="0">
        <dgm:presLayoutVars>
          <dgm:bulletEnabled val="1"/>
        </dgm:presLayoutVars>
      </dgm:prSet>
      <dgm:spPr/>
    </dgm:pt>
    <dgm:pt modelId="{13F2EEFA-ADE4-CA46-AAAD-7C577FB9A7A8}" type="pres">
      <dgm:prSet presAssocID="{B6C267EB-E693-6F4A-BF6F-A8370645A80B}" presName="postLine1" presStyleLbl="parChTrans1D1" presStyleIdx="7" presStyleCnt="8"/>
      <dgm:spPr/>
    </dgm:pt>
    <dgm:pt modelId="{46B3B05C-797D-1647-B3B8-7D578FEC79AE}" type="pres">
      <dgm:prSet presAssocID="{9EF936DC-FB55-E345-83B2-E68CD647B12D}" presName="spPost1" presStyleCnt="0"/>
      <dgm:spPr/>
    </dgm:pt>
    <dgm:pt modelId="{B91501AB-7779-9549-B16F-E8D5A4CBFDFF}" type="pres">
      <dgm:prSet presAssocID="{69E50A98-D41B-2044-BEE3-C8ABFC80CEAD}" presName="parTx2" presStyleLbl="node1" presStyleIdx="1" presStyleCnt="3"/>
      <dgm:spPr/>
    </dgm:pt>
    <dgm:pt modelId="{5C1815F5-018D-A941-B1B8-F1650D2A952C}" type="pres">
      <dgm:prSet presAssocID="{9769E5B0-C8F9-5447-88FE-424CAA0CDE13}" presName="parTx3" presStyleLbl="node1" presStyleIdx="2" presStyleCnt="3"/>
      <dgm:spPr/>
    </dgm:pt>
  </dgm:ptLst>
  <dgm:cxnLst>
    <dgm:cxn modelId="{8F593F04-B41B-6F4E-B101-8F75C7295129}" srcId="{5C51AB80-822E-D240-BD66-B87B262CA377}" destId="{9EF936DC-FB55-E345-83B2-E68CD647B12D}" srcOrd="0" destOrd="0" parTransId="{55AD8D80-1DD5-3C42-B952-8D604ADB500D}" sibTransId="{EDFFD7E6-0E3A-0A41-B75B-B8BE36FC7519}"/>
    <dgm:cxn modelId="{A4FA2011-1253-8842-9043-86C3CFFA63E1}" srcId="{5C51AB80-822E-D240-BD66-B87B262CA377}" destId="{9769E5B0-C8F9-5447-88FE-424CAA0CDE13}" srcOrd="2" destOrd="0" parTransId="{040069DC-89D4-3945-AA26-365ED3A02E50}" sibTransId="{E49C27F3-11F3-8143-8461-5F525EAE50CF}"/>
    <dgm:cxn modelId="{6733F017-F0EE-F94A-AA59-7F2585CDE534}" type="presOf" srcId="{5C51AB80-822E-D240-BD66-B87B262CA377}" destId="{48EE071A-F676-3B4A-BF1F-6BA7EB4FA28A}" srcOrd="0" destOrd="0" presId="urn:microsoft.com/office/officeart/2009/3/layout/SubStepProcess"/>
    <dgm:cxn modelId="{BE5C5B27-A43B-7D4B-807C-4867683E2401}" type="presOf" srcId="{9EF936DC-FB55-E345-83B2-E68CD647B12D}" destId="{7EA4DD66-E2D6-184C-8B99-A154D2195606}" srcOrd="0" destOrd="0" presId="urn:microsoft.com/office/officeart/2009/3/layout/SubStepProcess"/>
    <dgm:cxn modelId="{32129B3D-3342-3A47-8368-68F66D0FC160}" type="presOf" srcId="{9769E5B0-C8F9-5447-88FE-424CAA0CDE13}" destId="{5C1815F5-018D-A941-B1B8-F1650D2A952C}" srcOrd="0" destOrd="0" presId="urn:microsoft.com/office/officeart/2009/3/layout/SubStepProcess"/>
    <dgm:cxn modelId="{F587B576-21B0-E647-B06D-3D293F1D6501}" type="presOf" srcId="{4E736174-08D0-FE40-9B01-95D1B17AC7F9}" destId="{5E2BD380-12F7-5449-AD2A-D338628AA01C}" srcOrd="0" destOrd="0" presId="urn:microsoft.com/office/officeart/2009/3/layout/SubStepProcess"/>
    <dgm:cxn modelId="{B8ECDCA1-BDE7-FA42-8E0A-62244C7833B4}" srcId="{9EF936DC-FB55-E345-83B2-E68CD647B12D}" destId="{4E736174-08D0-FE40-9B01-95D1B17AC7F9}" srcOrd="0" destOrd="0" parTransId="{142E8C42-4812-E447-83E3-8482DAA425A1}" sibTransId="{15731761-D477-E941-98D6-379BDAAE0072}"/>
    <dgm:cxn modelId="{2C4F08BB-4B84-BA42-9731-DEFCE03AD410}" type="presOf" srcId="{69E50A98-D41B-2044-BEE3-C8ABFC80CEAD}" destId="{B91501AB-7779-9549-B16F-E8D5A4CBFDFF}" srcOrd="0" destOrd="0" presId="urn:microsoft.com/office/officeart/2009/3/layout/SubStepProcess"/>
    <dgm:cxn modelId="{6DF49BD8-7C55-F74C-A9D5-8D6B4DD2F1EF}" srcId="{9EF936DC-FB55-E345-83B2-E68CD647B12D}" destId="{B6C267EB-E693-6F4A-BF6F-A8370645A80B}" srcOrd="1" destOrd="0" parTransId="{497D7BB5-F220-D043-B41B-D2982CD9E915}" sibTransId="{7A63AEB1-D6ED-3846-978E-402DCE654387}"/>
    <dgm:cxn modelId="{0F45B3F2-3903-CC4E-A15E-D4A1D42D766D}" type="presOf" srcId="{B6C267EB-E693-6F4A-BF6F-A8370645A80B}" destId="{07CEDD82-5054-8044-9D89-AFEA559FFB7E}" srcOrd="0" destOrd="0" presId="urn:microsoft.com/office/officeart/2009/3/layout/SubStepProcess"/>
    <dgm:cxn modelId="{5F95DDF5-A4CF-D047-89FF-8FDF20B972FC}" srcId="{5C51AB80-822E-D240-BD66-B87B262CA377}" destId="{69E50A98-D41B-2044-BEE3-C8ABFC80CEAD}" srcOrd="1" destOrd="0" parTransId="{6235D58E-2CE2-184D-8C57-602CDAA5E6AB}" sibTransId="{92EAE1D6-3FF5-404A-BE09-623EA3C8662B}"/>
    <dgm:cxn modelId="{7FE0EEE9-8AF0-B640-B403-CB8B955C5C43}" type="presParOf" srcId="{48EE071A-F676-3B4A-BF1F-6BA7EB4FA28A}" destId="{7EA4DD66-E2D6-184C-8B99-A154D2195606}" srcOrd="0" destOrd="0" presId="urn:microsoft.com/office/officeart/2009/3/layout/SubStepProcess"/>
    <dgm:cxn modelId="{7F4C88E7-C720-F84C-A10B-E5BAA5947581}" type="presParOf" srcId="{48EE071A-F676-3B4A-BF1F-6BA7EB4FA28A}" destId="{944FC458-093C-2C41-8B57-D55FA55873C0}" srcOrd="1" destOrd="0" presId="urn:microsoft.com/office/officeart/2009/3/layout/SubStepProcess"/>
    <dgm:cxn modelId="{C35689B9-79E4-ED4C-BD6A-4CD3B49E45A5}" type="presParOf" srcId="{48EE071A-F676-3B4A-BF1F-6BA7EB4FA28A}" destId="{CE9BA299-B523-F746-8077-75138753DF44}" srcOrd="2" destOrd="0" presId="urn:microsoft.com/office/officeart/2009/3/layout/SubStepProcess"/>
    <dgm:cxn modelId="{5BDAA6DE-22EE-FF4E-A5BE-4C07A5DB51B1}" type="presParOf" srcId="{CE9BA299-B523-F746-8077-75138753DF44}" destId="{45672ED1-04F9-E043-9D05-71E298641689}" srcOrd="0" destOrd="0" presId="urn:microsoft.com/office/officeart/2009/3/layout/SubStepProcess"/>
    <dgm:cxn modelId="{76990A2B-7D2C-684F-97C5-C3DD25C21BB7}" type="presParOf" srcId="{CE9BA299-B523-F746-8077-75138753DF44}" destId="{8D4AEF68-1402-A64F-AE9E-BBE70F733EF0}" srcOrd="1" destOrd="0" presId="urn:microsoft.com/office/officeart/2009/3/layout/SubStepProcess"/>
    <dgm:cxn modelId="{4BF61B5D-2F46-9E44-A4B3-57C21F541FEB}" type="presParOf" srcId="{CE9BA299-B523-F746-8077-75138753DF44}" destId="{084F1F68-6E17-0D48-A67F-0D45F898D79D}" srcOrd="2" destOrd="0" presId="urn:microsoft.com/office/officeart/2009/3/layout/SubStepProcess"/>
    <dgm:cxn modelId="{7EB9458C-B88E-5447-BEA5-57E9D435E184}" type="presParOf" srcId="{084F1F68-6E17-0D48-A67F-0D45F898D79D}" destId="{B1600C22-14CD-A14B-8BB8-A1F80DAFC9FA}" srcOrd="0" destOrd="0" presId="urn:microsoft.com/office/officeart/2009/3/layout/SubStepProcess"/>
    <dgm:cxn modelId="{B0FCC87C-80BD-674D-9416-C3D519486BB6}" type="presParOf" srcId="{084F1F68-6E17-0D48-A67F-0D45F898D79D}" destId="{70308224-A62B-D24B-B95C-C824B1904C1C}" srcOrd="1" destOrd="0" presId="urn:microsoft.com/office/officeart/2009/3/layout/SubStepProcess"/>
    <dgm:cxn modelId="{C61FB1F6-2BF2-4843-B52F-3F07F8181058}" type="presParOf" srcId="{084F1F68-6E17-0D48-A67F-0D45F898D79D}" destId="{774DC50A-2594-E546-9746-2F7DB0BA48AE}" srcOrd="2" destOrd="0" presId="urn:microsoft.com/office/officeart/2009/3/layout/SubStepProcess"/>
    <dgm:cxn modelId="{5C78AAE5-5420-064E-A9E8-351AB607F493}" type="presParOf" srcId="{084F1F68-6E17-0D48-A67F-0D45F898D79D}" destId="{5E2BD380-12F7-5449-AD2A-D338628AA01C}" srcOrd="3" destOrd="0" presId="urn:microsoft.com/office/officeart/2009/3/layout/SubStepProcess"/>
    <dgm:cxn modelId="{0C6892E7-8091-2A4A-BF06-77596302A7EE}" type="presParOf" srcId="{084F1F68-6E17-0D48-A67F-0D45F898D79D}" destId="{A62E9CCE-9328-D749-9772-72F5EC41EF73}" srcOrd="4" destOrd="0" presId="urn:microsoft.com/office/officeart/2009/3/layout/SubStepProcess"/>
    <dgm:cxn modelId="{A3410DD8-1A7A-704F-A7DA-4B0A8875AC0C}" type="presParOf" srcId="{CE9BA299-B523-F746-8077-75138753DF44}" destId="{A0FBE509-1EC4-0B47-AAF2-F905A02C7077}" srcOrd="3" destOrd="0" presId="urn:microsoft.com/office/officeart/2009/3/layout/SubStepProcess"/>
    <dgm:cxn modelId="{CCD5EA76-21A4-7E4C-B427-25AF8A5D4265}" type="presParOf" srcId="{CE9BA299-B523-F746-8077-75138753DF44}" destId="{08A61527-D615-0844-8CDA-242844929703}" srcOrd="4" destOrd="0" presId="urn:microsoft.com/office/officeart/2009/3/layout/SubStepProcess"/>
    <dgm:cxn modelId="{1E2AE983-C4CC-1444-99B1-64F2CF039A45}" type="presParOf" srcId="{CE9BA299-B523-F746-8077-75138753DF44}" destId="{F8A6F46E-DFE5-0F46-B6DE-B3E8333155D4}" srcOrd="5" destOrd="0" presId="urn:microsoft.com/office/officeart/2009/3/layout/SubStepProcess"/>
    <dgm:cxn modelId="{8737A526-E5AA-7047-9974-6623B863A7ED}" type="presParOf" srcId="{F8A6F46E-DFE5-0F46-B6DE-B3E8333155D4}" destId="{7C30DE1E-C8DE-E342-8901-AE9B134C6D6F}" srcOrd="0" destOrd="0" presId="urn:microsoft.com/office/officeart/2009/3/layout/SubStepProcess"/>
    <dgm:cxn modelId="{7D97B00D-A468-7A48-B44A-9AFC8EEBB445}" type="presParOf" srcId="{F8A6F46E-DFE5-0F46-B6DE-B3E8333155D4}" destId="{0228C65C-6635-7E4F-827F-A262B8FC0F6B}" srcOrd="1" destOrd="0" presId="urn:microsoft.com/office/officeart/2009/3/layout/SubStepProcess"/>
    <dgm:cxn modelId="{2D81569D-4A5B-4C43-8D19-ACCDF6FCAFE7}" type="presParOf" srcId="{F8A6F46E-DFE5-0F46-B6DE-B3E8333155D4}" destId="{A21B4D50-7C84-5345-82DE-CFAF184E5291}" srcOrd="2" destOrd="0" presId="urn:microsoft.com/office/officeart/2009/3/layout/SubStepProcess"/>
    <dgm:cxn modelId="{3CCE7CA4-96D4-3943-A4E6-2F7ABFC1CEDE}" type="presParOf" srcId="{F8A6F46E-DFE5-0F46-B6DE-B3E8333155D4}" destId="{07CEDD82-5054-8044-9D89-AFEA559FFB7E}" srcOrd="3" destOrd="0" presId="urn:microsoft.com/office/officeart/2009/3/layout/SubStepProcess"/>
    <dgm:cxn modelId="{E52BF563-AD9C-5342-B2FF-D50C52CD02FC}" type="presParOf" srcId="{F8A6F46E-DFE5-0F46-B6DE-B3E8333155D4}" destId="{13F2EEFA-ADE4-CA46-AAAD-7C577FB9A7A8}" srcOrd="4" destOrd="0" presId="urn:microsoft.com/office/officeart/2009/3/layout/SubStepProcess"/>
    <dgm:cxn modelId="{3DE1BAC1-CF57-024B-B45F-3E038634B140}" type="presParOf" srcId="{48EE071A-F676-3B4A-BF1F-6BA7EB4FA28A}" destId="{46B3B05C-797D-1647-B3B8-7D578FEC79AE}" srcOrd="3" destOrd="0" presId="urn:microsoft.com/office/officeart/2009/3/layout/SubStepProcess"/>
    <dgm:cxn modelId="{1D8FEF48-2988-6848-8673-72ADD67B1A7F}" type="presParOf" srcId="{48EE071A-F676-3B4A-BF1F-6BA7EB4FA28A}" destId="{B91501AB-7779-9549-B16F-E8D5A4CBFDFF}" srcOrd="4" destOrd="0" presId="urn:microsoft.com/office/officeart/2009/3/layout/SubStepProcess"/>
    <dgm:cxn modelId="{7A5A3837-4089-EC4B-915C-2919259751A1}" type="presParOf" srcId="{48EE071A-F676-3B4A-BF1F-6BA7EB4FA28A}" destId="{5C1815F5-018D-A941-B1B8-F1650D2A952C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56F26-8571-434E-A2A9-16E68A7F99A6}">
      <dsp:nvSpPr>
        <dsp:cNvPr id="0" name=""/>
        <dsp:cNvSpPr/>
      </dsp:nvSpPr>
      <dsp:spPr>
        <a:xfrm>
          <a:off x="0" y="0"/>
          <a:ext cx="5875852" cy="669674"/>
        </a:xfrm>
        <a:prstGeom prst="roundRect">
          <a:avLst>
            <a:gd name="adj" fmla="val 10000"/>
          </a:avLst>
        </a:prstGeom>
        <a:solidFill>
          <a:srgbClr val="C24A4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0" u="none" kern="1200" dirty="0" err="1">
              <a:effectLst/>
              <a:latin typeface="Arial Rounded MT Bold" panose="020F0704030504030204" pitchFamily="34" charset="0"/>
            </a:rPr>
            <a:t>The</a:t>
          </a:r>
          <a:r>
            <a:rPr lang="tr-TR" sz="1100" b="0" u="none" kern="1200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kern="1200" dirty="0" err="1">
              <a:effectLst/>
              <a:latin typeface="Arial Rounded MT Bold" panose="020F0704030504030204" pitchFamily="34" charset="0"/>
            </a:rPr>
            <a:t>grounds</a:t>
          </a:r>
          <a:r>
            <a:rPr lang="tr-TR" sz="1100" b="0" u="none" kern="1200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kern="1200" dirty="0" err="1">
              <a:effectLst/>
              <a:latin typeface="Arial Rounded MT Bold" panose="020F0704030504030204" pitchFamily="34" charset="0"/>
            </a:rPr>
            <a:t>and</a:t>
          </a:r>
          <a:r>
            <a:rPr lang="tr-TR" sz="1100" b="0" u="none" kern="1200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kern="1200" dirty="0" err="1">
              <a:effectLst/>
              <a:latin typeface="Arial Rounded MT Bold" panose="020F0704030504030204" pitchFamily="34" charset="0"/>
            </a:rPr>
            <a:t>provisions</a:t>
          </a:r>
          <a:r>
            <a:rPr lang="tr-TR" sz="1100" b="0" u="none" kern="1200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kern="1200" dirty="0" err="1">
              <a:effectLst/>
              <a:latin typeface="Arial Rounded MT Bold" panose="020F0704030504030204" pitchFamily="34" charset="0"/>
            </a:rPr>
            <a:t>for</a:t>
          </a:r>
          <a:r>
            <a:rPr lang="tr-TR" sz="1100" b="0" u="none" kern="1200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kern="1200" dirty="0" err="1">
              <a:effectLst/>
              <a:latin typeface="Arial Rounded MT Bold" panose="020F0704030504030204" pitchFamily="34" charset="0"/>
            </a:rPr>
            <a:t>the</a:t>
          </a:r>
          <a:r>
            <a:rPr lang="tr-TR" sz="1100" b="0" u="none" kern="1200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kern="1200" dirty="0" err="1">
              <a:effectLst/>
              <a:latin typeface="Arial Rounded MT Bold" panose="020F0704030504030204" pitchFamily="34" charset="0"/>
            </a:rPr>
            <a:t>divorce</a:t>
          </a:r>
          <a:r>
            <a:rPr lang="tr-TR" sz="1100" b="0" u="none" kern="1200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kern="1200" dirty="0" err="1">
              <a:effectLst/>
              <a:latin typeface="Arial Rounded MT Bold" panose="020F0704030504030204" pitchFamily="34" charset="0"/>
            </a:rPr>
            <a:t>and</a:t>
          </a:r>
          <a:r>
            <a:rPr lang="tr-TR" sz="1100" b="0" u="none" kern="1200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kern="1200" dirty="0" err="1">
              <a:effectLst/>
              <a:latin typeface="Arial Rounded MT Bold" panose="020F0704030504030204" pitchFamily="34" charset="0"/>
            </a:rPr>
            <a:t>seperation</a:t>
          </a:r>
          <a:r>
            <a:rPr lang="tr-TR" sz="1100" b="0" u="none" kern="1200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kern="1200" dirty="0" err="1">
              <a:effectLst/>
              <a:latin typeface="Arial Rounded MT Bold" panose="020F0704030504030204" pitchFamily="34" charset="0"/>
            </a:rPr>
            <a:t>shall</a:t>
          </a:r>
          <a:r>
            <a:rPr lang="tr-TR" sz="1100" b="0" u="none" kern="1200" dirty="0">
              <a:effectLst/>
              <a:latin typeface="Arial Rounded MT Bold" panose="020F0704030504030204" pitchFamily="34" charset="0"/>
            </a:rPr>
            <a:t> be </a:t>
          </a:r>
          <a:r>
            <a:rPr lang="tr-TR" sz="1100" b="0" u="none" kern="1200" dirty="0" err="1">
              <a:effectLst/>
              <a:latin typeface="Arial Rounded MT Bold" panose="020F0704030504030204" pitchFamily="34" charset="0"/>
            </a:rPr>
            <a:t>governed</a:t>
          </a:r>
          <a:r>
            <a:rPr lang="tr-TR" sz="1100" b="0" u="none" kern="1200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kern="1200" dirty="0" err="1">
              <a:effectLst/>
              <a:latin typeface="Arial Rounded MT Bold" panose="020F0704030504030204" pitchFamily="34" charset="0"/>
            </a:rPr>
            <a:t>by</a:t>
          </a:r>
          <a:r>
            <a:rPr lang="tr-TR" sz="1100" b="0" u="none" kern="1200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1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t</a:t>
          </a:r>
          <a:r>
            <a:rPr lang="tr-TR" sz="1200" b="1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he</a:t>
          </a:r>
          <a:r>
            <a:rPr lang="tr-TR" sz="12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200" b="1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common</a:t>
          </a:r>
          <a:r>
            <a:rPr lang="tr-TR" sz="12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200" b="1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national</a:t>
          </a:r>
          <a:r>
            <a:rPr lang="tr-TR" sz="12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200" b="1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law</a:t>
          </a:r>
          <a:r>
            <a:rPr lang="tr-TR" sz="12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of </a:t>
          </a:r>
          <a:r>
            <a:rPr lang="tr-TR" sz="1200" b="1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the</a:t>
          </a:r>
          <a:r>
            <a:rPr lang="tr-TR" sz="12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200" b="1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spouses</a:t>
          </a:r>
          <a:r>
            <a:rPr lang="tr-TR" sz="12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.</a:t>
          </a:r>
        </a:p>
      </dsp:txBody>
      <dsp:txXfrm>
        <a:off x="19614" y="19614"/>
        <a:ext cx="5153222" cy="630446"/>
      </dsp:txXfrm>
    </dsp:sp>
    <dsp:sp modelId="{E84341A1-4E0D-4579-9E2E-2E67FDEABE90}">
      <dsp:nvSpPr>
        <dsp:cNvPr id="0" name=""/>
        <dsp:cNvSpPr/>
      </dsp:nvSpPr>
      <dsp:spPr>
        <a:xfrm>
          <a:off x="518457" y="781286"/>
          <a:ext cx="5875852" cy="669674"/>
        </a:xfrm>
        <a:prstGeom prst="roundRect">
          <a:avLst>
            <a:gd name="adj" fmla="val 10000"/>
          </a:avLst>
        </a:prstGeom>
        <a:solidFill>
          <a:srgbClr val="C24A4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i="1" kern="1200" dirty="0" err="1">
              <a:latin typeface="Arial Rounded MT Bold" panose="020F0704030504030204" pitchFamily="34" charset="0"/>
            </a:rPr>
            <a:t>If</a:t>
          </a:r>
          <a:r>
            <a:rPr lang="tr-TR" sz="1100" i="1" kern="1200" dirty="0">
              <a:latin typeface="Arial Rounded MT Bold" panose="020F0704030504030204" pitchFamily="34" charset="0"/>
            </a:rPr>
            <a:t> </a:t>
          </a:r>
          <a:r>
            <a:rPr lang="tr-TR" sz="1100" i="1" kern="1200" dirty="0" err="1">
              <a:latin typeface="Arial Rounded MT Bold" panose="020F0704030504030204" pitchFamily="34" charset="0"/>
            </a:rPr>
            <a:t>the</a:t>
          </a:r>
          <a:r>
            <a:rPr lang="tr-TR" sz="1100" i="1" kern="1200" dirty="0">
              <a:latin typeface="Arial Rounded MT Bold" panose="020F0704030504030204" pitchFamily="34" charset="0"/>
            </a:rPr>
            <a:t> </a:t>
          </a:r>
          <a:r>
            <a:rPr lang="tr-TR" sz="1100" i="1" kern="1200" dirty="0" err="1">
              <a:latin typeface="Arial Rounded MT Bold" panose="020F0704030504030204" pitchFamily="34" charset="0"/>
            </a:rPr>
            <a:t>spouses</a:t>
          </a:r>
          <a:r>
            <a:rPr lang="tr-TR" sz="1100" i="1" kern="1200" dirty="0">
              <a:latin typeface="Arial Rounded MT Bold" panose="020F0704030504030204" pitchFamily="34" charset="0"/>
            </a:rPr>
            <a:t> </a:t>
          </a:r>
          <a:r>
            <a:rPr lang="tr-TR" sz="1100" i="1" kern="1200" dirty="0" err="1">
              <a:latin typeface="Arial Rounded MT Bold" panose="020F0704030504030204" pitchFamily="34" charset="0"/>
            </a:rPr>
            <a:t>have</a:t>
          </a:r>
          <a:r>
            <a:rPr lang="tr-TR" sz="1100" i="1" kern="1200" dirty="0">
              <a:latin typeface="Arial Rounded MT Bold" panose="020F0704030504030204" pitchFamily="34" charset="0"/>
            </a:rPr>
            <a:t> </a:t>
          </a:r>
          <a:r>
            <a:rPr lang="tr-TR" sz="1100" i="1" kern="1200" dirty="0" err="1">
              <a:latin typeface="Arial Rounded MT Bold" panose="020F0704030504030204" pitchFamily="34" charset="0"/>
            </a:rPr>
            <a:t>different</a:t>
          </a:r>
          <a:r>
            <a:rPr lang="tr-TR" sz="1100" i="1" kern="1200" dirty="0">
              <a:latin typeface="Arial Rounded MT Bold" panose="020F0704030504030204" pitchFamily="34" charset="0"/>
            </a:rPr>
            <a:t> </a:t>
          </a:r>
          <a:r>
            <a:rPr lang="tr-TR" sz="1100" i="1" kern="1200" dirty="0" err="1">
              <a:latin typeface="Arial Rounded MT Bold" panose="020F0704030504030204" pitchFamily="34" charset="0"/>
            </a:rPr>
            <a:t>nationalities</a:t>
          </a:r>
          <a:r>
            <a:rPr lang="tr-TR" sz="1100" i="1" kern="1200" dirty="0">
              <a:latin typeface="Arial Rounded MT Bold" panose="020F0704030504030204" pitchFamily="34" charset="0"/>
            </a:rPr>
            <a:t>; </a:t>
          </a:r>
          <a:r>
            <a:rPr lang="tr-TR" sz="1200" b="1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The</a:t>
          </a:r>
          <a:r>
            <a:rPr lang="tr-TR" sz="12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200" b="1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law</a:t>
          </a:r>
          <a:r>
            <a:rPr lang="tr-TR" sz="12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of </a:t>
          </a:r>
          <a:r>
            <a:rPr lang="tr-TR" sz="1200" b="1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the</a:t>
          </a:r>
          <a:r>
            <a:rPr lang="tr-TR" sz="12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200" b="1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place</a:t>
          </a:r>
          <a:r>
            <a:rPr lang="tr-TR" sz="12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of </a:t>
          </a:r>
          <a:r>
            <a:rPr lang="tr-TR" sz="1200" b="1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their</a:t>
          </a:r>
          <a:r>
            <a:rPr lang="tr-TR" sz="12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200" b="1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common</a:t>
          </a:r>
          <a:r>
            <a:rPr lang="tr-TR" sz="12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200" b="1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habitual</a:t>
          </a:r>
          <a:r>
            <a:rPr lang="tr-TR" sz="12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200" b="1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residence</a:t>
          </a:r>
          <a:r>
            <a:rPr lang="tr-TR" sz="12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100" b="0" u="none" kern="1200" dirty="0" err="1">
              <a:effectLst/>
              <a:latin typeface="Arial Rounded MT Bold" panose="020F0704030504030204" pitchFamily="34" charset="0"/>
            </a:rPr>
            <a:t>will</a:t>
          </a:r>
          <a:r>
            <a:rPr lang="tr-TR" sz="1100" b="0" u="none" kern="1200" dirty="0">
              <a:effectLst/>
              <a:latin typeface="Arial Rounded MT Bold" panose="020F0704030504030204" pitchFamily="34" charset="0"/>
            </a:rPr>
            <a:t> be </a:t>
          </a:r>
          <a:r>
            <a:rPr lang="tr-TR" sz="1100" b="0" u="none" kern="1200" dirty="0" err="1">
              <a:effectLst/>
              <a:latin typeface="Arial Rounded MT Bold" panose="020F0704030504030204" pitchFamily="34" charset="0"/>
            </a:rPr>
            <a:t>applied</a:t>
          </a:r>
          <a:r>
            <a:rPr lang="tr-TR" sz="1100" b="0" u="none" kern="1200" dirty="0">
              <a:effectLst/>
              <a:latin typeface="Arial Rounded MT Bold" panose="020F0704030504030204" pitchFamily="34" charset="0"/>
            </a:rPr>
            <a:t>.</a:t>
          </a:r>
        </a:p>
      </dsp:txBody>
      <dsp:txXfrm>
        <a:off x="538071" y="800900"/>
        <a:ext cx="4882878" cy="630446"/>
      </dsp:txXfrm>
    </dsp:sp>
    <dsp:sp modelId="{F7839F03-0725-4CF9-A441-84E4C1AF4C48}">
      <dsp:nvSpPr>
        <dsp:cNvPr id="0" name=""/>
        <dsp:cNvSpPr/>
      </dsp:nvSpPr>
      <dsp:spPr>
        <a:xfrm>
          <a:off x="1036915" y="1562573"/>
          <a:ext cx="5875852" cy="669674"/>
        </a:xfrm>
        <a:prstGeom prst="roundRect">
          <a:avLst>
            <a:gd name="adj" fmla="val 10000"/>
          </a:avLst>
        </a:prstGeom>
        <a:solidFill>
          <a:srgbClr val="C24A4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i="1" kern="1200" dirty="0" err="1">
              <a:latin typeface="Arial Rounded MT Bold" panose="020F0704030504030204" pitchFamily="34" charset="0"/>
            </a:rPr>
            <a:t>In</a:t>
          </a:r>
          <a:r>
            <a:rPr lang="tr-TR" sz="1100" i="1" kern="1200" dirty="0">
              <a:latin typeface="Arial Rounded MT Bold" panose="020F0704030504030204" pitchFamily="34" charset="0"/>
            </a:rPr>
            <a:t> </a:t>
          </a:r>
          <a:r>
            <a:rPr lang="tr-TR" sz="1100" i="1" kern="1200" dirty="0" err="1">
              <a:latin typeface="Arial Rounded MT Bold" panose="020F0704030504030204" pitchFamily="34" charset="0"/>
            </a:rPr>
            <a:t>case</a:t>
          </a:r>
          <a:r>
            <a:rPr lang="tr-TR" sz="1100" i="1" kern="1200" dirty="0">
              <a:latin typeface="Arial Rounded MT Bold" panose="020F0704030504030204" pitchFamily="34" charset="0"/>
            </a:rPr>
            <a:t> of </a:t>
          </a:r>
          <a:r>
            <a:rPr lang="tr-TR" sz="1100" i="1" kern="1200" dirty="0" err="1">
              <a:latin typeface="Arial Rounded MT Bold" panose="020F0704030504030204" pitchFamily="34" charset="0"/>
            </a:rPr>
            <a:t>absence</a:t>
          </a:r>
          <a:r>
            <a:rPr lang="tr-TR" sz="1100" i="1" kern="1200" dirty="0">
              <a:latin typeface="Arial Rounded MT Bold" panose="020F0704030504030204" pitchFamily="34" charset="0"/>
            </a:rPr>
            <a:t> of </a:t>
          </a:r>
          <a:r>
            <a:rPr lang="tr-TR" sz="1100" i="1" kern="1200" dirty="0" err="1">
              <a:latin typeface="Arial Rounded MT Bold" panose="020F0704030504030204" pitchFamily="34" charset="0"/>
            </a:rPr>
            <a:t>such</a:t>
          </a:r>
          <a:r>
            <a:rPr lang="tr-TR" sz="1100" i="1" kern="1200" dirty="0">
              <a:latin typeface="Arial Rounded MT Bold" panose="020F0704030504030204" pitchFamily="34" charset="0"/>
            </a:rPr>
            <a:t> </a:t>
          </a:r>
          <a:r>
            <a:rPr lang="tr-TR" sz="1100" i="1" kern="1200" dirty="0" err="1">
              <a:latin typeface="Arial Rounded MT Bold" panose="020F0704030504030204" pitchFamily="34" charset="0"/>
            </a:rPr>
            <a:t>residence</a:t>
          </a:r>
          <a:r>
            <a:rPr lang="tr-TR" sz="1100" i="1" kern="1200" dirty="0">
              <a:latin typeface="Arial Rounded MT Bold" panose="020F0704030504030204" pitchFamily="34" charset="0"/>
            </a:rPr>
            <a:t> </a:t>
          </a:r>
          <a:r>
            <a:rPr lang="tr-TR" sz="1200" b="1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Turkish</a:t>
          </a:r>
          <a:r>
            <a:rPr lang="tr-TR" sz="12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200" b="1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Law</a:t>
          </a:r>
          <a:r>
            <a:rPr lang="tr-TR" sz="12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</a:t>
          </a:r>
          <a:r>
            <a:rPr lang="tr-TR" sz="1100" b="0" u="none" kern="1200" dirty="0" err="1">
              <a:effectLst/>
              <a:latin typeface="Arial Rounded MT Bold" panose="020F0704030504030204" pitchFamily="34" charset="0"/>
            </a:rPr>
            <a:t>shall</a:t>
          </a:r>
          <a:r>
            <a:rPr lang="tr-TR" sz="1100" b="0" u="none" kern="1200" dirty="0">
              <a:effectLst/>
              <a:latin typeface="Arial Rounded MT Bold" panose="020F0704030504030204" pitchFamily="34" charset="0"/>
            </a:rPr>
            <a:t> be </a:t>
          </a:r>
          <a:r>
            <a:rPr lang="tr-TR" sz="1100" b="0" u="none" kern="1200" dirty="0" err="1">
              <a:effectLst/>
              <a:latin typeface="Arial Rounded MT Bold" panose="020F0704030504030204" pitchFamily="34" charset="0"/>
            </a:rPr>
            <a:t>applied</a:t>
          </a:r>
          <a:r>
            <a:rPr lang="tr-TR" sz="1100" b="0" u="none" kern="1200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kern="1200" dirty="0" err="1">
              <a:effectLst/>
              <a:latin typeface="Arial Rounded MT Bold" panose="020F0704030504030204" pitchFamily="34" charset="0"/>
            </a:rPr>
            <a:t>to</a:t>
          </a:r>
          <a:r>
            <a:rPr lang="tr-TR" sz="1100" b="0" u="none" kern="1200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kern="1200" dirty="0" err="1">
              <a:effectLst/>
              <a:latin typeface="Arial Rounded MT Bold" panose="020F0704030504030204" pitchFamily="34" charset="0"/>
            </a:rPr>
            <a:t>the</a:t>
          </a:r>
          <a:r>
            <a:rPr lang="tr-TR" sz="1100" b="0" u="none" kern="1200" dirty="0">
              <a:effectLst/>
              <a:latin typeface="Arial Rounded MT Bold" panose="020F0704030504030204" pitchFamily="34" charset="0"/>
            </a:rPr>
            <a:t> </a:t>
          </a:r>
          <a:r>
            <a:rPr lang="tr-TR" sz="1100" b="0" u="none" kern="1200" dirty="0" err="1">
              <a:effectLst/>
              <a:latin typeface="Arial Rounded MT Bold" panose="020F0704030504030204" pitchFamily="34" charset="0"/>
            </a:rPr>
            <a:t>cases</a:t>
          </a:r>
          <a:r>
            <a:rPr lang="tr-TR" sz="1100" b="0" u="none" kern="1200" dirty="0">
              <a:effectLst/>
              <a:latin typeface="Arial Rounded MT Bold" panose="020F0704030504030204" pitchFamily="34" charset="0"/>
            </a:rPr>
            <a:t>.</a:t>
          </a:r>
        </a:p>
      </dsp:txBody>
      <dsp:txXfrm>
        <a:off x="1056529" y="1582187"/>
        <a:ext cx="4882878" cy="630446"/>
      </dsp:txXfrm>
    </dsp:sp>
    <dsp:sp modelId="{C986C53B-FEB4-4635-B2BD-61E3C36AA879}">
      <dsp:nvSpPr>
        <dsp:cNvPr id="0" name=""/>
        <dsp:cNvSpPr/>
      </dsp:nvSpPr>
      <dsp:spPr>
        <a:xfrm>
          <a:off x="5440564" y="507836"/>
          <a:ext cx="435288" cy="4352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kern="1200"/>
        </a:p>
      </dsp:txBody>
      <dsp:txXfrm>
        <a:off x="5538504" y="507836"/>
        <a:ext cx="239408" cy="327554"/>
      </dsp:txXfrm>
    </dsp:sp>
    <dsp:sp modelId="{17D180F6-68CE-45A1-8EA8-3013714A45A2}">
      <dsp:nvSpPr>
        <dsp:cNvPr id="0" name=""/>
        <dsp:cNvSpPr/>
      </dsp:nvSpPr>
      <dsp:spPr>
        <a:xfrm>
          <a:off x="5959022" y="1284658"/>
          <a:ext cx="435288" cy="4352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kern="1200"/>
        </a:p>
      </dsp:txBody>
      <dsp:txXfrm>
        <a:off x="6056962" y="1284658"/>
        <a:ext cx="239408" cy="327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05ED7-2305-4135-B446-4093D303AC83}">
      <dsp:nvSpPr>
        <dsp:cNvPr id="0" name=""/>
        <dsp:cNvSpPr/>
      </dsp:nvSpPr>
      <dsp:spPr>
        <a:xfrm>
          <a:off x="1280069" y="235051"/>
          <a:ext cx="3037587" cy="3037587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u="sng" kern="1200" dirty="0" err="1"/>
            <a:t>Material</a:t>
          </a:r>
          <a:r>
            <a:rPr lang="tr-TR" sz="1200" b="1" u="sng" kern="1200" dirty="0"/>
            <a:t> </a:t>
          </a:r>
          <a:r>
            <a:rPr lang="tr-TR" sz="1200" b="1" u="sng" kern="1200" dirty="0" err="1"/>
            <a:t>Compensation</a:t>
          </a:r>
          <a:r>
            <a:rPr lang="tr-TR" sz="1200" b="1" u="sng" kern="1200" dirty="0"/>
            <a:t> </a:t>
          </a:r>
          <a:r>
            <a:rPr lang="tr-TR" sz="1100" i="1" kern="1200" dirty="0"/>
            <a:t>(</a:t>
          </a:r>
          <a:r>
            <a:rPr lang="tr-TR" sz="1100" i="1" kern="1200" dirty="0" err="1"/>
            <a:t>If</a:t>
          </a:r>
          <a:r>
            <a:rPr lang="tr-TR" sz="1100" i="1" kern="1200" dirty="0"/>
            <a:t> </a:t>
          </a:r>
          <a:r>
            <a:rPr lang="tr-TR" sz="1100" i="1" kern="1200" dirty="0" err="1"/>
            <a:t>the</a:t>
          </a:r>
          <a:r>
            <a:rPr lang="tr-TR" sz="1100" i="1" kern="1200" dirty="0"/>
            <a:t> </a:t>
          </a:r>
          <a:r>
            <a:rPr lang="tr-TR" sz="1100" i="1" kern="1200" dirty="0" err="1"/>
            <a:t>wife</a:t>
          </a:r>
          <a:r>
            <a:rPr lang="tr-TR" sz="1100" i="1" kern="1200" dirty="0"/>
            <a:t> has </a:t>
          </a:r>
          <a:r>
            <a:rPr lang="tr-TR" sz="1100" i="1" kern="1200" dirty="0" err="1"/>
            <a:t>less</a:t>
          </a:r>
          <a:r>
            <a:rPr lang="tr-TR" sz="1100" i="1" kern="1200" dirty="0"/>
            <a:t> </a:t>
          </a:r>
          <a:r>
            <a:rPr lang="tr-TR" sz="1100" i="1" kern="1200" dirty="0" err="1"/>
            <a:t>fault</a:t>
          </a:r>
          <a:r>
            <a:rPr lang="tr-TR" sz="1100" i="1" kern="1200" dirty="0"/>
            <a:t> </a:t>
          </a:r>
          <a:r>
            <a:rPr lang="tr-TR" sz="1100" i="1" kern="1200" dirty="0" err="1"/>
            <a:t>or</a:t>
          </a:r>
          <a:r>
            <a:rPr lang="tr-TR" sz="1100" i="1" kern="1200" dirty="0"/>
            <a:t> is </a:t>
          </a:r>
          <a:r>
            <a:rPr lang="tr-TR" sz="1100" i="1" kern="1200" dirty="0" err="1"/>
            <a:t>the</a:t>
          </a:r>
          <a:r>
            <a:rPr lang="tr-TR" sz="1100" i="1" kern="1200" dirty="0"/>
            <a:t> </a:t>
          </a:r>
          <a:r>
            <a:rPr lang="tr-TR" sz="1100" i="1" kern="1200" dirty="0" err="1"/>
            <a:t>faultless</a:t>
          </a:r>
          <a:r>
            <a:rPr lang="tr-TR" sz="1100" i="1" kern="1200" dirty="0"/>
            <a:t> </a:t>
          </a:r>
          <a:r>
            <a:rPr lang="tr-TR" sz="1100" i="1" kern="1200" dirty="0" err="1"/>
            <a:t>party</a:t>
          </a:r>
          <a:r>
            <a:rPr lang="tr-TR" sz="1100" i="1" kern="1200" dirty="0"/>
            <a:t> on </a:t>
          </a:r>
          <a:r>
            <a:rPr lang="tr-TR" sz="1100" i="1" kern="1200" dirty="0" err="1"/>
            <a:t>the</a:t>
          </a:r>
          <a:r>
            <a:rPr lang="tr-TR" sz="1100" i="1" kern="1200" dirty="0"/>
            <a:t> </a:t>
          </a:r>
          <a:r>
            <a:rPr lang="tr-TR" sz="1100" i="1" kern="1200" dirty="0" err="1"/>
            <a:t>divorce</a:t>
          </a:r>
          <a:r>
            <a:rPr lang="tr-TR" sz="1100" i="1" kern="1200" dirty="0"/>
            <a:t>)</a:t>
          </a:r>
          <a:endParaRPr lang="tr-TR" sz="1100" kern="1200" dirty="0"/>
        </a:p>
      </dsp:txBody>
      <dsp:txXfrm>
        <a:off x="2880951" y="878730"/>
        <a:ext cx="1084852" cy="904044"/>
      </dsp:txXfrm>
    </dsp:sp>
    <dsp:sp modelId="{55C3A4BE-88FA-4230-8C06-219FC6508FC9}">
      <dsp:nvSpPr>
        <dsp:cNvPr id="0" name=""/>
        <dsp:cNvSpPr/>
      </dsp:nvSpPr>
      <dsp:spPr>
        <a:xfrm>
          <a:off x="1217510" y="343536"/>
          <a:ext cx="3037587" cy="3037587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u="sng" kern="1200" dirty="0" err="1"/>
            <a:t>Immaterial</a:t>
          </a:r>
          <a:r>
            <a:rPr lang="tr-TR" sz="1200" b="1" u="sng" kern="1200" dirty="0"/>
            <a:t> </a:t>
          </a:r>
          <a:r>
            <a:rPr lang="tr-TR" sz="1200" b="1" u="sng" kern="1200" dirty="0" err="1"/>
            <a:t>Compensation</a:t>
          </a:r>
          <a:r>
            <a:rPr lang="tr-TR" sz="1200" b="1" u="sng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i="1" kern="1200" dirty="0"/>
            <a:t>(</a:t>
          </a:r>
          <a:r>
            <a:rPr lang="tr-TR" sz="1100" i="1" kern="1200" dirty="0" err="1"/>
            <a:t>If</a:t>
          </a:r>
          <a:r>
            <a:rPr lang="tr-TR" sz="1100" i="1" kern="1200" dirty="0"/>
            <a:t> </a:t>
          </a:r>
          <a:r>
            <a:rPr lang="tr-TR" sz="1100" i="1" kern="1200" dirty="0" err="1"/>
            <a:t>the</a:t>
          </a:r>
          <a:r>
            <a:rPr lang="tr-TR" sz="1100" i="1" kern="1200" dirty="0"/>
            <a:t> </a:t>
          </a:r>
          <a:r>
            <a:rPr lang="tr-TR" sz="1100" i="1" kern="1200" dirty="0" err="1"/>
            <a:t>wife’s</a:t>
          </a:r>
          <a:r>
            <a:rPr lang="tr-TR" sz="1100" i="1" kern="1200" dirty="0"/>
            <a:t> </a:t>
          </a:r>
          <a:r>
            <a:rPr lang="tr-TR" sz="1100" i="1" kern="1200" dirty="0" err="1"/>
            <a:t>personal</a:t>
          </a:r>
          <a:r>
            <a:rPr lang="tr-TR" sz="1100" i="1" kern="1200" dirty="0"/>
            <a:t> </a:t>
          </a:r>
          <a:r>
            <a:rPr lang="tr-TR" sz="1100" i="1" kern="1200" dirty="0" err="1"/>
            <a:t>rights</a:t>
          </a:r>
          <a:r>
            <a:rPr lang="tr-TR" sz="1100" i="1" kern="1200" dirty="0"/>
            <a:t> </a:t>
          </a:r>
          <a:r>
            <a:rPr lang="tr-TR" sz="1100" i="1" kern="1200" dirty="0" err="1"/>
            <a:t>are</a:t>
          </a:r>
          <a:r>
            <a:rPr lang="tr-TR" sz="1100" i="1" kern="1200" dirty="0"/>
            <a:t> </a:t>
          </a:r>
          <a:r>
            <a:rPr lang="tr-TR" sz="1100" i="1" kern="1200" dirty="0" err="1"/>
            <a:t>attacked</a:t>
          </a:r>
          <a:r>
            <a:rPr lang="tr-TR" sz="1100" i="1" kern="1200" dirty="0"/>
            <a:t> </a:t>
          </a:r>
          <a:r>
            <a:rPr lang="tr-TR" sz="1100" i="1" kern="1200" dirty="0" err="1"/>
            <a:t>based</a:t>
          </a:r>
          <a:r>
            <a:rPr lang="tr-TR" sz="1100" i="1" kern="1200" dirty="0"/>
            <a:t> on </a:t>
          </a:r>
          <a:r>
            <a:rPr lang="tr-TR" sz="1100" i="1" kern="1200" dirty="0" err="1"/>
            <a:t>the</a:t>
          </a:r>
          <a:r>
            <a:rPr lang="tr-TR" sz="1100" i="1" kern="1200" dirty="0"/>
            <a:t> </a:t>
          </a:r>
          <a:r>
            <a:rPr lang="tr-TR" sz="1100" i="1" kern="1200" dirty="0" err="1"/>
            <a:t>divorce</a:t>
          </a:r>
          <a:r>
            <a:rPr lang="tr-TR" sz="1100" i="1" kern="1200" dirty="0"/>
            <a:t>)</a:t>
          </a:r>
          <a:endParaRPr lang="tr-TR" sz="1100" kern="1200" dirty="0"/>
        </a:p>
      </dsp:txBody>
      <dsp:txXfrm>
        <a:off x="1940745" y="2314352"/>
        <a:ext cx="1627279" cy="795558"/>
      </dsp:txXfrm>
    </dsp:sp>
    <dsp:sp modelId="{473BC073-724B-491E-87F4-FE0D4E0DC083}">
      <dsp:nvSpPr>
        <dsp:cNvPr id="0" name=""/>
        <dsp:cNvSpPr/>
      </dsp:nvSpPr>
      <dsp:spPr>
        <a:xfrm>
          <a:off x="1152125" y="224450"/>
          <a:ext cx="3037587" cy="3037587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u="sng" kern="1200" dirty="0" err="1"/>
            <a:t>Alimony</a:t>
          </a:r>
          <a:endParaRPr lang="tr-TR" sz="1200" b="1" u="sng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i="1" kern="1200" dirty="0"/>
            <a:t>(</a:t>
          </a:r>
          <a:r>
            <a:rPr lang="tr-TR" sz="1100" i="1" kern="1200" dirty="0" err="1"/>
            <a:t>If</a:t>
          </a:r>
          <a:r>
            <a:rPr lang="tr-TR" sz="1100" i="1" kern="1200" dirty="0"/>
            <a:t> </a:t>
          </a:r>
          <a:r>
            <a:rPr lang="tr-TR" sz="1100" i="1" kern="1200" dirty="0" err="1"/>
            <a:t>the</a:t>
          </a:r>
          <a:r>
            <a:rPr lang="tr-TR" sz="1100" i="1" kern="1200" dirty="0"/>
            <a:t> </a:t>
          </a:r>
          <a:r>
            <a:rPr lang="tr-TR" sz="1100" i="1" kern="1200" dirty="0" err="1"/>
            <a:t>wife</a:t>
          </a:r>
          <a:r>
            <a:rPr lang="tr-TR" sz="1100" i="1" kern="1200" dirty="0"/>
            <a:t> </a:t>
          </a:r>
          <a:r>
            <a:rPr lang="tr-TR" sz="1100" i="1" kern="1200" dirty="0" err="1"/>
            <a:t>will</a:t>
          </a:r>
          <a:r>
            <a:rPr lang="tr-TR" sz="1100" i="1" kern="1200" dirty="0"/>
            <a:t> </a:t>
          </a:r>
          <a:r>
            <a:rPr lang="tr-TR" sz="1100" i="1" kern="1200" dirty="0" err="1"/>
            <a:t>become</a:t>
          </a:r>
          <a:r>
            <a:rPr lang="tr-TR" sz="1100" i="1" kern="1200" dirty="0"/>
            <a:t> </a:t>
          </a:r>
          <a:r>
            <a:rPr lang="tr-TR" sz="1100" i="1" kern="1200" dirty="0" err="1"/>
            <a:t>poor</a:t>
          </a:r>
          <a:r>
            <a:rPr lang="tr-TR" sz="1100" i="1" kern="1200" dirty="0"/>
            <a:t> </a:t>
          </a:r>
          <a:r>
            <a:rPr lang="tr-TR" sz="1100" i="1" kern="1200" dirty="0" err="1"/>
            <a:t>and</a:t>
          </a:r>
          <a:r>
            <a:rPr lang="tr-TR" sz="1100" i="1" kern="1200" dirty="0"/>
            <a:t> </a:t>
          </a:r>
          <a:r>
            <a:rPr lang="tr-TR" sz="1100" i="1" kern="1200" dirty="0" err="1"/>
            <a:t>the</a:t>
          </a:r>
          <a:r>
            <a:rPr lang="tr-TR" sz="1100" i="1" kern="1200" dirty="0"/>
            <a:t> </a:t>
          </a:r>
          <a:r>
            <a:rPr lang="tr-TR" sz="1100" i="1" kern="1200" dirty="0" err="1"/>
            <a:t>less</a:t>
          </a:r>
          <a:r>
            <a:rPr lang="tr-TR" sz="1100" i="1" kern="1200" dirty="0"/>
            <a:t> </a:t>
          </a:r>
          <a:r>
            <a:rPr lang="tr-TR" sz="1100" i="1" kern="1200" dirty="0" err="1"/>
            <a:t>faulty</a:t>
          </a:r>
          <a:r>
            <a:rPr lang="tr-TR" sz="1100" i="1" kern="1200" dirty="0"/>
            <a:t> </a:t>
          </a:r>
          <a:r>
            <a:rPr lang="tr-TR" sz="1100" i="1" kern="1200" dirty="0" err="1"/>
            <a:t>party</a:t>
          </a:r>
          <a:r>
            <a:rPr lang="tr-TR" sz="1100" i="1" kern="1200" dirty="0"/>
            <a:t> on </a:t>
          </a:r>
          <a:r>
            <a:rPr lang="tr-TR" sz="1100" i="1" kern="1200" dirty="0" err="1"/>
            <a:t>the</a:t>
          </a:r>
          <a:r>
            <a:rPr lang="tr-TR" sz="1100" i="1" kern="1200" dirty="0"/>
            <a:t> </a:t>
          </a:r>
          <a:r>
            <a:rPr lang="tr-TR" sz="1100" i="1" kern="1200" dirty="0" err="1"/>
            <a:t>divorce</a:t>
          </a:r>
          <a:r>
            <a:rPr lang="tr-TR" sz="1100" i="1" kern="1200" dirty="0"/>
            <a:t>)</a:t>
          </a:r>
        </a:p>
      </dsp:txBody>
      <dsp:txXfrm>
        <a:off x="1503979" y="868129"/>
        <a:ext cx="1084852" cy="904044"/>
      </dsp:txXfrm>
    </dsp:sp>
    <dsp:sp modelId="{AACA12F8-CFCC-4618-B776-FC3E611E647D}">
      <dsp:nvSpPr>
        <dsp:cNvPr id="0" name=""/>
        <dsp:cNvSpPr/>
      </dsp:nvSpPr>
      <dsp:spPr>
        <a:xfrm>
          <a:off x="1092279" y="47010"/>
          <a:ext cx="3413670" cy="341367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16900-635B-4779-9031-69F5245D70D4}">
      <dsp:nvSpPr>
        <dsp:cNvPr id="0" name=""/>
        <dsp:cNvSpPr/>
      </dsp:nvSpPr>
      <dsp:spPr>
        <a:xfrm>
          <a:off x="1029468" y="155303"/>
          <a:ext cx="3413670" cy="341367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shade val="90000"/>
            <a:hueOff val="-17925"/>
            <a:satOff val="-2104"/>
            <a:lumOff val="115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4B91E-D0D9-452E-AECE-3C0C4FB7ED39}">
      <dsp:nvSpPr>
        <dsp:cNvPr id="0" name=""/>
        <dsp:cNvSpPr/>
      </dsp:nvSpPr>
      <dsp:spPr>
        <a:xfrm>
          <a:off x="951970" y="36409"/>
          <a:ext cx="3437395" cy="341367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shade val="90000"/>
            <a:hueOff val="-35851"/>
            <a:satOff val="-4207"/>
            <a:lumOff val="230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4DD66-E2D6-184C-8B99-A154D2195606}">
      <dsp:nvSpPr>
        <dsp:cNvPr id="0" name=""/>
        <dsp:cNvSpPr/>
      </dsp:nvSpPr>
      <dsp:spPr>
        <a:xfrm>
          <a:off x="4308" y="80751"/>
          <a:ext cx="1786160" cy="17861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Final Order</a:t>
          </a:r>
        </a:p>
      </dsp:txBody>
      <dsp:txXfrm>
        <a:off x="265885" y="342328"/>
        <a:ext cx="1263006" cy="1263006"/>
      </dsp:txXfrm>
    </dsp:sp>
    <dsp:sp modelId="{45672ED1-04F9-E043-9D05-71E298641689}">
      <dsp:nvSpPr>
        <dsp:cNvPr id="0" name=""/>
        <dsp:cNvSpPr/>
      </dsp:nvSpPr>
      <dsp:spPr>
        <a:xfrm rot="19041445">
          <a:off x="1766378" y="727341"/>
          <a:ext cx="5834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3493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AEF68-1402-A64F-AE9E-BBE70F733EF0}">
      <dsp:nvSpPr>
        <dsp:cNvPr id="0" name=""/>
        <dsp:cNvSpPr/>
      </dsp:nvSpPr>
      <dsp:spPr>
        <a:xfrm rot="13358555">
          <a:off x="4093567" y="727341"/>
          <a:ext cx="5834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3493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DC50A-2594-E546-9746-2F7DB0BA48AE}">
      <dsp:nvSpPr>
        <dsp:cNvPr id="0" name=""/>
        <dsp:cNvSpPr/>
      </dsp:nvSpPr>
      <dsp:spPr>
        <a:xfrm>
          <a:off x="2272732" y="529705"/>
          <a:ext cx="208777" cy="0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BD380-12F7-5449-AD2A-D338628AA01C}">
      <dsp:nvSpPr>
        <dsp:cNvPr id="0" name=""/>
        <dsp:cNvSpPr/>
      </dsp:nvSpPr>
      <dsp:spPr>
        <a:xfrm>
          <a:off x="2481509" y="85579"/>
          <a:ext cx="1480420" cy="8882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2481509" y="85579"/>
        <a:ext cx="1480420" cy="888252"/>
      </dsp:txXfrm>
    </dsp:sp>
    <dsp:sp modelId="{A62E9CCE-9328-D749-9772-72F5EC41EF73}">
      <dsp:nvSpPr>
        <dsp:cNvPr id="0" name=""/>
        <dsp:cNvSpPr/>
      </dsp:nvSpPr>
      <dsp:spPr>
        <a:xfrm>
          <a:off x="3961929" y="529705"/>
          <a:ext cx="208777" cy="0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BE509-1EC4-0B47-AAF2-F905A02C7077}">
      <dsp:nvSpPr>
        <dsp:cNvPr id="0" name=""/>
        <dsp:cNvSpPr/>
      </dsp:nvSpPr>
      <dsp:spPr>
        <a:xfrm rot="2558555">
          <a:off x="1766378" y="1220321"/>
          <a:ext cx="5834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3493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61527-D615-0844-8CDA-242844929703}">
      <dsp:nvSpPr>
        <dsp:cNvPr id="0" name=""/>
        <dsp:cNvSpPr/>
      </dsp:nvSpPr>
      <dsp:spPr>
        <a:xfrm rot="8241445">
          <a:off x="4093567" y="1220321"/>
          <a:ext cx="5834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3493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B4D50-7C84-5345-82DE-CFAF184E5291}">
      <dsp:nvSpPr>
        <dsp:cNvPr id="0" name=""/>
        <dsp:cNvSpPr/>
      </dsp:nvSpPr>
      <dsp:spPr>
        <a:xfrm>
          <a:off x="2272732" y="1417957"/>
          <a:ext cx="208777" cy="0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EDD82-5054-8044-9D89-AFEA559FFB7E}">
      <dsp:nvSpPr>
        <dsp:cNvPr id="0" name=""/>
        <dsp:cNvSpPr/>
      </dsp:nvSpPr>
      <dsp:spPr>
        <a:xfrm>
          <a:off x="2481509" y="973831"/>
          <a:ext cx="1480420" cy="8882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481509" y="973831"/>
        <a:ext cx="1480420" cy="888252"/>
      </dsp:txXfrm>
    </dsp:sp>
    <dsp:sp modelId="{13F2EEFA-ADE4-CA46-AAAD-7C577FB9A7A8}">
      <dsp:nvSpPr>
        <dsp:cNvPr id="0" name=""/>
        <dsp:cNvSpPr/>
      </dsp:nvSpPr>
      <dsp:spPr>
        <a:xfrm>
          <a:off x="3961929" y="1417957"/>
          <a:ext cx="208777" cy="0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01AB-7779-9549-B16F-E8D5A4CBFDFF}">
      <dsp:nvSpPr>
        <dsp:cNvPr id="0" name=""/>
        <dsp:cNvSpPr/>
      </dsp:nvSpPr>
      <dsp:spPr>
        <a:xfrm>
          <a:off x="4652970" y="80751"/>
          <a:ext cx="1786160" cy="17861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Reciprocity principle</a:t>
          </a:r>
          <a:endParaRPr lang="en-US" sz="1600" kern="1200" dirty="0"/>
        </a:p>
      </dsp:txBody>
      <dsp:txXfrm>
        <a:off x="4914547" y="342328"/>
        <a:ext cx="1263006" cy="1263006"/>
      </dsp:txXfrm>
    </dsp:sp>
    <dsp:sp modelId="{5C1815F5-018D-A941-B1B8-F1650D2A952C}">
      <dsp:nvSpPr>
        <dsp:cNvPr id="0" name=""/>
        <dsp:cNvSpPr/>
      </dsp:nvSpPr>
      <dsp:spPr>
        <a:xfrm>
          <a:off x="6439130" y="80751"/>
          <a:ext cx="1786160" cy="17861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Turkish Public Order</a:t>
          </a:r>
        </a:p>
      </dsp:txBody>
      <dsp:txXfrm>
        <a:off x="6700707" y="342328"/>
        <a:ext cx="1263006" cy="1263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58BEB-A2C2-194E-AB24-4CC6A9F0FA4A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46EF0-8CEE-ED42-B403-0EBB6D48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03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46EF0-8CEE-ED42-B403-0EBB6D4824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9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2020-12-18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2020-12-18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2020-12-18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2020-12-18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d@karayoldemirlaw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80520" y="1131590"/>
            <a:ext cx="41399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tr-TR" altLang="ko-KR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Family</a:t>
            </a:r>
            <a:r>
              <a:rPr lang="tr-TR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Law</a:t>
            </a:r>
            <a:r>
              <a:rPr lang="tr-TR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Under </a:t>
            </a:r>
          </a:p>
          <a:p>
            <a:pPr algn="r"/>
            <a:r>
              <a:rPr lang="tr-TR" altLang="ko-KR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Turkish</a:t>
            </a:r>
            <a:r>
              <a:rPr lang="tr-TR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Jurisdiction</a:t>
            </a:r>
            <a:endParaRPr lang="en-US" altLang="ko-KR" sz="3200" b="1" dirty="0">
              <a:solidFill>
                <a:schemeClr val="tx1">
                  <a:lumMod val="85000"/>
                  <a:lumOff val="15000"/>
                </a:schemeClr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5148064" y="3795886"/>
            <a:ext cx="37318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r-TR" altLang="ko-KR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Att</a:t>
            </a:r>
            <a:r>
              <a:rPr kumimoji="0" lang="tr-TR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. Sevinç Demir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  <a:hlinkClick r:id="rId2"/>
              </a:rPr>
              <a:t>sd@karayoldemirlaw.com</a:t>
            </a:r>
            <a:endParaRPr lang="tr-TR" altLang="ko-KR" b="1" i="1" dirty="0">
              <a:solidFill>
                <a:schemeClr val="tx1">
                  <a:lumMod val="75000"/>
                  <a:lumOff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r-TR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05309502049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216"/>
            <a:ext cx="7776864" cy="1248390"/>
          </a:xfrm>
        </p:spPr>
        <p:txBody>
          <a:bodyPr>
            <a:normAutofit/>
          </a:bodyPr>
          <a:lstStyle/>
          <a:p>
            <a:pPr lvl="0" algn="ctr"/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The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ability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to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enforce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foreign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family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b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orders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in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Turkey</a:t>
            </a:r>
            <a:endParaRPr lang="tr-TR" sz="32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94753"/>
              </p:ext>
            </p:extLst>
          </p:nvPr>
        </p:nvGraphicFramePr>
        <p:xfrm>
          <a:off x="467544" y="1161306"/>
          <a:ext cx="8229600" cy="1947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55776" y="1923678"/>
            <a:ext cx="227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MAIN CONDITIONS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251520" y="3003798"/>
            <a:ext cx="8784976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tr-TR" altLang="ko-KR" sz="17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Case </a:t>
            </a:r>
            <a:r>
              <a:rPr lang="tr-TR" altLang="ko-KR" sz="17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Study</a:t>
            </a:r>
            <a:r>
              <a:rPr lang="tr-TR" altLang="ko-KR" sz="17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:</a:t>
            </a:r>
            <a:r>
              <a:rPr lang="tr-TR" altLang="ko-KR" sz="17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“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In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order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to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enforce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a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foreign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court’s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decision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before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Turkish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Courts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;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one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of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cause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of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action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is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finalization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of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foreign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    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court’s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decision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. First of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all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,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Turkish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Court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must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examine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if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decision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is final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by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asking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claimant’s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counsel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if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decision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is final;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when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it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will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be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finalized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if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it is not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and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to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give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time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to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submit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related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documents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”(11</a:t>
            </a:r>
            <a:r>
              <a:rPr lang="tr-TR" altLang="ko-KR" sz="1300" i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Circuit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of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Turkish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Supreme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Court’s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decision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numbered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2015/13927 E. 2016/847 K.)</a:t>
            </a:r>
          </a:p>
          <a:p>
            <a:pPr marL="0" indent="0" algn="just">
              <a:buNone/>
            </a:pPr>
            <a:endParaRPr lang="tr-TR" altLang="ko-KR" sz="1400" b="1" i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altLang="ko-KR" sz="17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Case </a:t>
            </a:r>
            <a:r>
              <a:rPr lang="tr-TR" altLang="ko-KR" sz="17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Study</a:t>
            </a:r>
            <a:r>
              <a:rPr lang="tr-TR" altLang="ko-KR" sz="17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:</a:t>
            </a:r>
            <a:r>
              <a:rPr lang="tr-TR" altLang="ko-KR" sz="17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In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order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to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decide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for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enforcement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of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foreign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court’s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decision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before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Turkish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Courts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;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reciprocity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principle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or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de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facto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  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applications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must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be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present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between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Turkey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and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said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foreign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country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. (2</a:t>
            </a:r>
            <a:r>
              <a:rPr lang="tr-TR" altLang="ko-KR" sz="1300" i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nd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Circuit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of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Turkish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Supreme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Court’s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decision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numbered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2010/11237 E. 2011/2718 K.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and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2</a:t>
            </a:r>
            <a:r>
              <a:rPr lang="tr-TR" altLang="ko-KR" sz="1300" i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nd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Circuit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ofTurkish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Supreme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Court’s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decision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3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numbered</a:t>
            </a:r>
            <a:r>
              <a:rPr lang="tr-TR" altLang="ko-KR" sz="13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2015/17869 E. 2016/1616 K.)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tr-TR" altLang="ko-KR" sz="12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tr-TR" altLang="ko-KR" sz="1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0" indent="0" algn="just">
              <a:buNone/>
            </a:pPr>
            <a:endParaRPr lang="en-US" altLang="ko-KR" sz="1200" b="1" i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3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216"/>
            <a:ext cx="7776864" cy="1248390"/>
          </a:xfrm>
        </p:spPr>
        <p:txBody>
          <a:bodyPr>
            <a:normAutofit/>
          </a:bodyPr>
          <a:lstStyle/>
          <a:p>
            <a:pPr lvl="0" algn="ctr"/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The jurisdiction for divorce  </a:t>
            </a:r>
            <a:b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Turkey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including for expatriates</a:t>
            </a:r>
            <a:endParaRPr lang="tr-T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419622"/>
            <a:ext cx="5976664" cy="28505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altLang="ko-KR" sz="2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International </a:t>
            </a:r>
            <a:r>
              <a:rPr lang="tr-TR" altLang="ko-KR" sz="2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Jurisdiction</a:t>
            </a:r>
            <a:endParaRPr lang="tr-TR" altLang="ko-KR" sz="2200" b="1" u="sng" dirty="0">
              <a:solidFill>
                <a:schemeClr val="tx1">
                  <a:lumMod val="95000"/>
                  <a:lumOff val="5000"/>
                </a:schemeClr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altLang="ko-K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Art. 41 of International </a:t>
            </a:r>
            <a:r>
              <a:rPr lang="tr-TR" altLang="ko-KR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Private</a:t>
            </a:r>
            <a:r>
              <a:rPr lang="tr-TR" altLang="ko-K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and</a:t>
            </a:r>
            <a:r>
              <a:rPr lang="tr-TR" altLang="ko-K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Prodecural</a:t>
            </a:r>
            <a:r>
              <a:rPr lang="tr-TR" altLang="ko-K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Law</a:t>
            </a:r>
            <a:r>
              <a:rPr lang="tr-TR" altLang="ko-K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(IPPL;  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Act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No.5718)</a:t>
            </a:r>
            <a:r>
              <a:rPr lang="tr-TR" altLang="ko-K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: 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‘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international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jurisdiction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of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Turkish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Courts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shall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be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determined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by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7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domestic</a:t>
            </a:r>
            <a:r>
              <a:rPr lang="tr-TR" altLang="ko-KR" sz="17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jurisdiction</a:t>
            </a:r>
            <a:r>
              <a:rPr lang="tr-TR" altLang="ko-KR" sz="17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rules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.’</a:t>
            </a:r>
          </a:p>
          <a:p>
            <a:pPr marL="0" indent="0">
              <a:buNone/>
            </a:pPr>
            <a:endParaRPr lang="tr-TR" altLang="ko-KR" sz="2000" i="1" dirty="0">
              <a:solidFill>
                <a:schemeClr val="tx1">
                  <a:lumMod val="95000"/>
                  <a:lumOff val="5000"/>
                </a:schemeClr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0" indent="0">
              <a:buNone/>
            </a:pPr>
            <a:r>
              <a:rPr lang="tr-TR" altLang="ko-KR" sz="2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Domestic</a:t>
            </a:r>
            <a:r>
              <a:rPr lang="tr-TR" altLang="ko-KR" sz="2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2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Jurisdiction</a:t>
            </a:r>
            <a:endParaRPr lang="tr-TR" altLang="ko-KR" sz="2200" b="1" u="sng" dirty="0">
              <a:solidFill>
                <a:schemeClr val="tx1">
                  <a:lumMod val="95000"/>
                  <a:lumOff val="5000"/>
                </a:schemeClr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altLang="ko-K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Art. 168 of </a:t>
            </a:r>
            <a:r>
              <a:rPr lang="tr-TR" altLang="ko-KR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Turkish</a:t>
            </a:r>
            <a:r>
              <a:rPr lang="tr-TR" altLang="ko-K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Civil</a:t>
            </a:r>
            <a:r>
              <a:rPr lang="tr-TR" altLang="ko-K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Code</a:t>
            </a:r>
            <a:r>
              <a:rPr lang="tr-TR" altLang="ko-K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: ‘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authorized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courts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for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divorce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is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Courts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where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one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of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spouse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lives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or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wherethey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lived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together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for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last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6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months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before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case</a:t>
            </a:r>
            <a:r>
              <a:rPr lang="tr-TR" altLang="ko-KR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.’</a:t>
            </a:r>
            <a:endParaRPr lang="tr-TR" altLang="ko-KR" sz="1700" dirty="0">
              <a:solidFill>
                <a:schemeClr val="tx1">
                  <a:lumMod val="95000"/>
                  <a:lumOff val="5000"/>
                </a:schemeClr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95000"/>
                  <a:lumOff val="5000"/>
                </a:schemeClr>
              </a:solidFill>
              <a:latin typeface="Lato Heavy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t="4432" r="33926" b="2616"/>
          <a:stretch/>
        </p:blipFill>
        <p:spPr>
          <a:xfrm>
            <a:off x="6372200" y="1609725"/>
            <a:ext cx="2364432" cy="2258169"/>
          </a:xfrm>
          <a:prstGeom prst="rect">
            <a:avLst/>
          </a:prstGeom>
        </p:spPr>
      </p:pic>
      <p:cxnSp>
        <p:nvCxnSpPr>
          <p:cNvPr id="9" name="Düz Ok Bağlayıcısı 8"/>
          <p:cNvCxnSpPr/>
          <p:nvPr/>
        </p:nvCxnSpPr>
        <p:spPr>
          <a:xfrm flipH="1">
            <a:off x="3275856" y="2643758"/>
            <a:ext cx="1584176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216"/>
            <a:ext cx="7776864" cy="124839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The jurisdiction for divorce in </a:t>
            </a:r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Turkey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including for expatriates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503651"/>
              </p:ext>
            </p:extLst>
          </p:nvPr>
        </p:nvGraphicFramePr>
        <p:xfrm>
          <a:off x="899592" y="1923678"/>
          <a:ext cx="691276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Metin kutusu 9"/>
          <p:cNvSpPr txBox="1"/>
          <p:nvPr/>
        </p:nvSpPr>
        <p:spPr>
          <a:xfrm>
            <a:off x="899592" y="1509750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In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accordance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with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Art.14 of International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Private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Prodecural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Law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4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216"/>
            <a:ext cx="8064896" cy="1248390"/>
          </a:xfrm>
        </p:spPr>
        <p:txBody>
          <a:bodyPr>
            <a:normAutofit fontScale="90000"/>
          </a:bodyPr>
          <a:lstStyle/>
          <a:p>
            <a:pPr lvl="0" algn="ctr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Is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divorce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court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based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process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or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b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are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there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administrative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alternatives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5652120" y="17796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4" name="Content Placeholder 3"/>
          <p:cNvSpPr>
            <a:spLocks noGrp="1"/>
          </p:cNvSpPr>
          <p:nvPr>
            <p:ph idx="1"/>
          </p:nvPr>
        </p:nvSpPr>
        <p:spPr>
          <a:xfrm>
            <a:off x="5148064" y="1345090"/>
            <a:ext cx="3995936" cy="201622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The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divorce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proceedings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can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only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be </a:t>
            </a:r>
            <a:r>
              <a:rPr lang="tr-TR" altLang="ko-KR" sz="11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held</a:t>
            </a:r>
            <a:r>
              <a:rPr lang="tr-TR" altLang="ko-KR" sz="11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before</a:t>
            </a:r>
            <a:r>
              <a:rPr lang="tr-TR" altLang="ko-KR" sz="11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</a:p>
          <a:p>
            <a:pPr marL="0" indent="0" algn="just">
              <a:buNone/>
            </a:pPr>
            <a:r>
              <a:rPr lang="tr-TR" altLang="ko-KR" sz="11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Courts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;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any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other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administrative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alternatives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are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not </a:t>
            </a:r>
          </a:p>
          <a:p>
            <a:pPr marL="0" indent="0" algn="just">
              <a:buNone/>
            </a:pP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considered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under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Turkish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Law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.</a:t>
            </a:r>
          </a:p>
          <a:p>
            <a:pPr marL="0" indent="0" algn="just">
              <a:buNone/>
            </a:pPr>
            <a:endParaRPr lang="tr-TR" altLang="ko-KR" sz="1100" dirty="0">
              <a:solidFill>
                <a:schemeClr val="tx1">
                  <a:lumMod val="95000"/>
                  <a:lumOff val="5000"/>
                </a:schemeClr>
              </a:solidFill>
              <a:latin typeface="Avenir Book"/>
              <a:cs typeface="Avenir Book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The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divorce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process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starts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before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Family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Courts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</a:p>
          <a:p>
            <a:pPr marL="0" indent="0" algn="just">
              <a:buNone/>
            </a:pP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(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Before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Civil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Courts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of First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Instance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in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the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absence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of </a:t>
            </a:r>
          </a:p>
          <a:p>
            <a:pPr marL="0" indent="0" algn="just">
              <a:buNone/>
            </a:pP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Family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Courts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)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and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the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parties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have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right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to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appeal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the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</a:p>
          <a:p>
            <a:pPr marL="0" indent="0" algn="just">
              <a:buNone/>
            </a:pP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decision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of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first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court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; </a:t>
            </a:r>
            <a:r>
              <a:rPr lang="tr-TR" altLang="ko-KR" sz="11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before</a:t>
            </a:r>
            <a:r>
              <a:rPr lang="tr-TR" altLang="ko-KR" sz="11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Intermediate</a:t>
            </a:r>
            <a:r>
              <a:rPr lang="tr-TR" altLang="ko-KR" sz="11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Courts</a:t>
            </a:r>
            <a:r>
              <a:rPr lang="tr-TR" altLang="ko-KR" sz="11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of </a:t>
            </a:r>
            <a:r>
              <a:rPr lang="tr-TR" altLang="ko-KR" sz="11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Appeal</a:t>
            </a:r>
            <a:r>
              <a:rPr lang="tr-TR" altLang="ko-KR" sz="11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.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The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parties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have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right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to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appeal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for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the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Intermediate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Courts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of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Appeal’s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decision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before</a:t>
            </a:r>
            <a:r>
              <a:rPr lang="tr-TR" altLang="ko-KR" sz="11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tr-TR" altLang="ko-KR" sz="11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Supreme</a:t>
            </a:r>
            <a:r>
              <a:rPr lang="tr-TR" altLang="ko-KR" sz="11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 Court</a:t>
            </a:r>
            <a:r>
              <a:rPr lang="tr-TR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/>
                <a:cs typeface="Avenir Book"/>
              </a:rPr>
              <a:t>. </a:t>
            </a:r>
          </a:p>
          <a:p>
            <a:pPr marL="0" indent="0" algn="just">
              <a:buNone/>
            </a:pPr>
            <a:endParaRPr lang="tr-TR" altLang="ko-KR" sz="1100" dirty="0">
              <a:solidFill>
                <a:schemeClr val="tx1">
                  <a:lumMod val="95000"/>
                  <a:lumOff val="5000"/>
                </a:schemeClr>
              </a:solidFill>
              <a:latin typeface="Lato Semibold" panose="020F0502020204030203" pitchFamily="34" charset="0"/>
              <a:cs typeface="Lato Semibold" panose="020F0502020204030203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tr-TR" altLang="ko-KR" sz="1100" dirty="0">
              <a:solidFill>
                <a:schemeClr val="tx1">
                  <a:lumMod val="95000"/>
                  <a:lumOff val="5000"/>
                </a:schemeClr>
              </a:solidFill>
              <a:latin typeface="Lato Semibold" panose="020F0502020204030203" pitchFamily="34" charset="0"/>
              <a:cs typeface="Lato Semibold" panose="020F0502020204030203" pitchFamily="34" charset="0"/>
            </a:endParaRPr>
          </a:p>
          <a:p>
            <a:pPr marL="0" indent="0" algn="just">
              <a:buNone/>
            </a:pPr>
            <a:endParaRPr lang="tr-TR" altLang="ko-KR" sz="1100" dirty="0">
              <a:solidFill>
                <a:schemeClr val="tx1">
                  <a:lumMod val="95000"/>
                  <a:lumOff val="5000"/>
                </a:schemeClr>
              </a:solidFill>
              <a:latin typeface="Lato Semibold" panose="020F0502020204030203" pitchFamily="34" charset="0"/>
              <a:cs typeface="Lato Semibold" panose="020F0502020204030203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tr-TR" altLang="ko-KR" sz="1100" dirty="0">
              <a:solidFill>
                <a:schemeClr val="tx1">
                  <a:lumMod val="95000"/>
                  <a:lumOff val="5000"/>
                </a:schemeClr>
              </a:solidFill>
              <a:latin typeface="Lato Semibold" panose="020F0502020204030203" pitchFamily="34" charset="0"/>
              <a:cs typeface="Lato Semibold" panose="020F0502020204030203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ko-KR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251520" y="3435846"/>
            <a:ext cx="8640960" cy="762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tr-TR" altLang="ko-KR" sz="14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Case </a:t>
            </a:r>
            <a:r>
              <a:rPr lang="tr-TR" altLang="ko-KR" sz="14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Study</a:t>
            </a:r>
            <a:r>
              <a:rPr lang="tr-TR" altLang="ko-KR" sz="14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– E.J. </a:t>
            </a:r>
            <a:r>
              <a:rPr lang="tr-TR" altLang="ko-KR" sz="14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vs</a:t>
            </a:r>
            <a:r>
              <a:rPr lang="tr-TR" altLang="ko-KR" sz="14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K.J. Case</a:t>
            </a:r>
            <a:r>
              <a:rPr lang="tr-TR" altLang="ko-KR" sz="14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: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contested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divorce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case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was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filed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by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husband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before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Turkish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Family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Courts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in 2014and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wife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filed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counter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case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in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Sept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, 2014.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final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decision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was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based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on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rejecting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both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cases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and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ruling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on not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divorce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onDec,2016.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Both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parties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appealled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decision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and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again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appeal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for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Intermediate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Court of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Appeal’s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decision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. </a:t>
            </a:r>
            <a:r>
              <a:rPr lang="tr-TR" altLang="ko-KR" sz="12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Currently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,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file is </a:t>
            </a:r>
            <a:r>
              <a:rPr lang="tr-TR" altLang="ko-K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still</a:t>
            </a:r>
            <a:r>
              <a:rPr lang="tr-TR" altLang="ko-K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under</a:t>
            </a:r>
            <a:r>
              <a:rPr lang="tr-TR" altLang="ko-KR" sz="12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2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2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examination</a:t>
            </a:r>
            <a:r>
              <a:rPr lang="tr-TR" altLang="ko-KR" sz="12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of </a:t>
            </a:r>
            <a:r>
              <a:rPr lang="tr-TR" altLang="ko-KR" sz="12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Supreme</a:t>
            </a:r>
            <a:r>
              <a:rPr lang="tr-TR" altLang="ko-KR" sz="12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Court.</a:t>
            </a:r>
            <a:endParaRPr lang="en-US" altLang="ko-KR" sz="1200" b="1" i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205093"/>
              </p:ext>
            </p:extLst>
          </p:nvPr>
        </p:nvGraphicFramePr>
        <p:xfrm>
          <a:off x="539552" y="1419622"/>
          <a:ext cx="4680520" cy="1950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8193">
                <a:tc>
                  <a:txBody>
                    <a:bodyPr/>
                    <a:lstStyle/>
                    <a:p>
                      <a:pPr lvl="0" algn="ctr"/>
                      <a:r>
                        <a:rPr lang="tr-TR" sz="1200" b="1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  <a:cs typeface="Avenir Book"/>
                        </a:rPr>
                        <a:t>Uncostested</a:t>
                      </a:r>
                      <a:r>
                        <a:rPr lang="tr-TR" sz="1200" b="1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200" b="1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  <a:cs typeface="Avenir Book"/>
                        </a:rPr>
                        <a:t>Divorce</a:t>
                      </a:r>
                      <a:endParaRPr lang="tr-TR" sz="1400" b="1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Book"/>
                        <a:cs typeface="Avenir Book"/>
                      </a:endParaRPr>
                    </a:p>
                    <a:p>
                      <a:pPr lvl="0" algn="just"/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If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the</a:t>
                      </a:r>
                      <a:r>
                        <a:rPr lang="tr-TR" sz="1100" b="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marriage</a:t>
                      </a:r>
                      <a:r>
                        <a:rPr lang="tr-TR" sz="1100" b="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has </a:t>
                      </a:r>
                      <a:r>
                        <a:rPr lang="tr-TR" sz="1100" b="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lasted</a:t>
                      </a:r>
                      <a:r>
                        <a:rPr lang="tr-TR" sz="1100" b="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at </a:t>
                      </a:r>
                      <a:r>
                        <a:rPr lang="tr-TR" sz="1100" b="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least</a:t>
                      </a:r>
                      <a:r>
                        <a:rPr lang="tr-TR" sz="1100" b="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one</a:t>
                      </a:r>
                      <a:r>
                        <a:rPr lang="tr-TR" sz="1100" b="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year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, in </a:t>
                      </a:r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cases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where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the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</a:p>
                    <a:p>
                      <a:pPr lvl="0" algn="just"/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spouses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applied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together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or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one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</a:p>
                    <a:p>
                      <a:pPr lvl="0" algn="just"/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of </a:t>
                      </a:r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the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spouse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accepted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the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</a:p>
                    <a:p>
                      <a:pPr lvl="0" algn="just"/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lawsuit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of </a:t>
                      </a:r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the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other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spouse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; it is </a:t>
                      </a:r>
                    </a:p>
                    <a:p>
                      <a:pPr lvl="0" algn="just"/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considered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that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the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there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is </a:t>
                      </a:r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the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</a:p>
                    <a:p>
                      <a:pPr lvl="0" algn="just"/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breakdown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of </a:t>
                      </a:r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the</a:t>
                      </a:r>
                      <a:r>
                        <a:rPr lang="tr-TR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marriage</a:t>
                      </a:r>
                      <a:r>
                        <a:rPr lang="tr-TR" sz="11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and</a:t>
                      </a:r>
                      <a:r>
                        <a:rPr lang="tr-TR" sz="11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   </a:t>
                      </a:r>
                      <a:r>
                        <a:rPr lang="tr-TR" sz="1100" b="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the</a:t>
                      </a:r>
                      <a:r>
                        <a:rPr lang="tr-TR" sz="11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case</a:t>
                      </a:r>
                      <a:r>
                        <a:rPr lang="tr-TR" sz="11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will</a:t>
                      </a:r>
                      <a:r>
                        <a:rPr lang="tr-TR" sz="11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be </a:t>
                      </a:r>
                      <a:r>
                        <a:rPr lang="tr-TR" sz="1100" b="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held</a:t>
                      </a:r>
                      <a:r>
                        <a:rPr lang="tr-TR" sz="11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under</a:t>
                      </a:r>
                      <a:r>
                        <a:rPr lang="tr-TR" sz="11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the</a:t>
                      </a:r>
                      <a:r>
                        <a:rPr lang="tr-TR" sz="11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    </a:t>
                      </a:r>
                      <a:r>
                        <a:rPr lang="tr-TR" sz="1100" b="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agreement</a:t>
                      </a:r>
                      <a:r>
                        <a:rPr lang="tr-TR" sz="11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of </a:t>
                      </a:r>
                      <a:r>
                        <a:rPr lang="tr-TR" sz="1100" b="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the</a:t>
                      </a:r>
                      <a:r>
                        <a:rPr lang="tr-TR" sz="11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spouses</a:t>
                      </a:r>
                      <a:r>
                        <a:rPr lang="tr-TR" sz="11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.</a:t>
                      </a:r>
                      <a:endParaRPr lang="tr-TR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venir Book"/>
                        <a:cs typeface="Avenir Book"/>
                      </a:endParaRPr>
                    </a:p>
                    <a:p>
                      <a:pPr algn="just"/>
                      <a:endParaRPr lang="tr-TR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tr-TR" sz="1200" b="1" i="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  <a:cs typeface="Avenir Book"/>
                        </a:rPr>
                        <a:t>Contested</a:t>
                      </a:r>
                      <a:r>
                        <a:rPr lang="tr-TR" sz="1200" b="1" i="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200" b="1" i="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  <a:cs typeface="Avenir Book"/>
                        </a:rPr>
                        <a:t>Divorce</a:t>
                      </a:r>
                      <a:endParaRPr lang="tr-TR" sz="1100" b="0" i="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Book"/>
                        <a:cs typeface="Avenir Book"/>
                      </a:endParaRPr>
                    </a:p>
                    <a:p>
                      <a:pPr lvl="0" algn="just"/>
                      <a:r>
                        <a:rPr lang="tr-TR" sz="1100" b="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The</a:t>
                      </a:r>
                      <a:r>
                        <a:rPr lang="tr-TR" sz="11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spouse</a:t>
                      </a:r>
                      <a:r>
                        <a:rPr lang="tr-TR" sz="11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can file a </a:t>
                      </a:r>
                      <a:r>
                        <a:rPr lang="tr-TR" sz="1100" b="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divorce</a:t>
                      </a:r>
                      <a:r>
                        <a:rPr lang="tr-TR" sz="11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case</a:t>
                      </a:r>
                      <a:r>
                        <a:rPr lang="tr-TR" sz="11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based</a:t>
                      </a:r>
                      <a:r>
                        <a:rPr lang="tr-TR" sz="11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on </a:t>
                      </a:r>
                      <a:r>
                        <a:rPr lang="tr-TR" sz="1100" b="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the</a:t>
                      </a:r>
                      <a:r>
                        <a:rPr lang="tr-TR" sz="11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special</a:t>
                      </a:r>
                      <a:r>
                        <a:rPr lang="tr-TR" sz="11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grounds</a:t>
                      </a:r>
                      <a:r>
                        <a:rPr lang="tr-TR" sz="11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       (</a:t>
                      </a:r>
                      <a:r>
                        <a:rPr lang="tr-TR" sz="1100" b="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Adultery</a:t>
                      </a:r>
                      <a:r>
                        <a:rPr lang="tr-TR" sz="11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, </a:t>
                      </a:r>
                      <a:r>
                        <a:rPr lang="tr-TR" sz="1100" b="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mental</a:t>
                      </a:r>
                      <a:r>
                        <a:rPr lang="tr-TR" sz="11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desease</a:t>
                      </a:r>
                      <a:r>
                        <a:rPr lang="tr-TR" sz="11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etc</a:t>
                      </a:r>
                      <a:r>
                        <a:rPr lang="tr-TR" sz="11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.) </a:t>
                      </a:r>
                      <a:r>
                        <a:rPr lang="tr-TR" sz="1100" b="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or</a:t>
                      </a:r>
                      <a:r>
                        <a:rPr lang="tr-TR" sz="11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general </a:t>
                      </a:r>
                      <a:r>
                        <a:rPr lang="tr-TR" sz="1100" b="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grounds</a:t>
                      </a:r>
                      <a:r>
                        <a:rPr lang="tr-TR" sz="11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(</a:t>
                      </a:r>
                      <a:r>
                        <a:rPr lang="tr-TR" sz="1100" b="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breakdown</a:t>
                      </a:r>
                      <a:r>
                        <a:rPr lang="tr-TR" sz="11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of     </a:t>
                      </a:r>
                      <a:r>
                        <a:rPr lang="tr-TR" sz="1100" b="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the</a:t>
                      </a:r>
                      <a:r>
                        <a:rPr lang="tr-TR" sz="11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tr-TR" sz="1100" b="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marriage</a:t>
                      </a:r>
                      <a:r>
                        <a:rPr lang="tr-TR" sz="11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Book"/>
                          <a:cs typeface="Avenir Book"/>
                        </a:rPr>
                        <a:t>).</a:t>
                      </a:r>
                    </a:p>
                    <a:p>
                      <a:pPr algn="just"/>
                      <a:endParaRPr lang="tr-TR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0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216"/>
            <a:ext cx="7776864" cy="1248390"/>
          </a:xfrm>
        </p:spPr>
        <p:txBody>
          <a:bodyPr>
            <a:normAutofit/>
          </a:bodyPr>
          <a:lstStyle/>
          <a:p>
            <a:pPr lvl="0" algn="ctr"/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What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financial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claims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that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a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wife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b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can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make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for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herself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on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divorce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</a:p>
        </p:txBody>
      </p:sp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3069540611"/>
              </p:ext>
            </p:extLst>
          </p:nvPr>
        </p:nvGraphicFramePr>
        <p:xfrm>
          <a:off x="611560" y="1195184"/>
          <a:ext cx="5472608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07654"/>
            <a:ext cx="324035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3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216"/>
            <a:ext cx="8064896" cy="1248390"/>
          </a:xfrm>
        </p:spPr>
        <p:txBody>
          <a:bodyPr>
            <a:noAutofit/>
          </a:bodyPr>
          <a:lstStyle/>
          <a:p>
            <a:pPr lvl="0" algn="ctr"/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What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financial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claims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that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a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wife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b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can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make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for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her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children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on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divorce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tr-TR" sz="32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3246378" y="1491630"/>
            <a:ext cx="2952328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Ok Bağlayıcısı 11"/>
          <p:cNvCxnSpPr/>
          <p:nvPr/>
        </p:nvCxnSpPr>
        <p:spPr>
          <a:xfrm>
            <a:off x="5249550" y="2806306"/>
            <a:ext cx="834618" cy="413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H="1">
            <a:off x="3635896" y="2806306"/>
            <a:ext cx="756084" cy="413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/>
          <p:cNvSpPr txBox="1"/>
          <p:nvPr/>
        </p:nvSpPr>
        <p:spPr>
          <a:xfrm>
            <a:off x="3203848" y="1563638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/>
              </a:rPr>
              <a:t>CHILD SUPPORT</a:t>
            </a:r>
          </a:p>
          <a:p>
            <a:pPr algn="ctr"/>
            <a:r>
              <a:rPr lang="tr-T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/>
              </a:rPr>
              <a:t>(</a:t>
            </a:r>
            <a:r>
              <a:rPr lang="tr-TR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/>
              </a:rPr>
              <a:t>Inc</a:t>
            </a:r>
            <a:r>
              <a:rPr lang="tr-T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/>
              </a:rPr>
              <a:t>. </a:t>
            </a:r>
            <a:r>
              <a:rPr lang="tr-TR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/>
              </a:rPr>
              <a:t>care</a:t>
            </a:r>
            <a:r>
              <a:rPr lang="tr-T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/>
              </a:rPr>
              <a:t>, </a:t>
            </a:r>
            <a:r>
              <a:rPr lang="tr-TR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/>
              </a:rPr>
              <a:t>education</a:t>
            </a:r>
            <a:r>
              <a:rPr lang="tr-T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/>
              </a:rPr>
              <a:t>, </a:t>
            </a:r>
            <a:r>
              <a:rPr lang="tr-TR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/>
              </a:rPr>
              <a:t>expenses</a:t>
            </a:r>
            <a:r>
              <a:rPr lang="tr-T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/>
              </a:rPr>
              <a:t>, </a:t>
            </a:r>
          </a:p>
          <a:p>
            <a:pPr algn="ctr"/>
            <a:r>
              <a:rPr lang="tr-TR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/>
              </a:rPr>
              <a:t>health</a:t>
            </a:r>
            <a:r>
              <a:rPr lang="tr-T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/>
              </a:rPr>
              <a:t> </a:t>
            </a:r>
            <a:r>
              <a:rPr lang="tr-TR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/>
              </a:rPr>
              <a:t>etc</a:t>
            </a:r>
            <a:r>
              <a:rPr lang="tr-T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/>
              </a:rPr>
              <a:t>.</a:t>
            </a:r>
          </a:p>
          <a:p>
            <a:pPr algn="ctr"/>
            <a:r>
              <a:rPr lang="tr-TR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/>
              </a:rPr>
              <a:t>uncontested</a:t>
            </a:r>
            <a:r>
              <a:rPr lang="tr-T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/>
              </a:rPr>
              <a:t>  </a:t>
            </a:r>
            <a:r>
              <a:rPr lang="tr-TR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/>
              </a:rPr>
              <a:t>divorce</a:t>
            </a:r>
            <a:r>
              <a:rPr lang="tr-T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/>
              </a:rPr>
              <a:t> is </a:t>
            </a:r>
            <a:r>
              <a:rPr lang="tr-TR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/>
              </a:rPr>
              <a:t>expectional</a:t>
            </a:r>
            <a:r>
              <a:rPr lang="tr-T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/>
              </a:rPr>
              <a:t>)</a:t>
            </a:r>
            <a:endParaRPr lang="tr-TR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Semibold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755576" y="3147814"/>
            <a:ext cx="4248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tr-TR" sz="1400" dirty="0" err="1">
                <a:latin typeface="Lato Semibold"/>
              </a:rPr>
              <a:t>Temporary</a:t>
            </a:r>
            <a:r>
              <a:rPr lang="tr-TR" sz="1400" dirty="0">
                <a:latin typeface="Lato Semibold"/>
              </a:rPr>
              <a:t> </a:t>
            </a:r>
            <a:r>
              <a:rPr lang="tr-TR" sz="1400" dirty="0" err="1">
                <a:latin typeface="Lato Semibold"/>
              </a:rPr>
              <a:t>support</a:t>
            </a:r>
            <a:r>
              <a:rPr lang="tr-TR" sz="1400" dirty="0">
                <a:latin typeface="Lato Semibold"/>
              </a:rPr>
              <a:t> </a:t>
            </a:r>
            <a:r>
              <a:rPr lang="tr-TR" sz="1400" dirty="0" err="1">
                <a:latin typeface="Lato Semibold"/>
              </a:rPr>
              <a:t>will</a:t>
            </a:r>
            <a:r>
              <a:rPr lang="tr-TR" sz="1400" dirty="0">
                <a:latin typeface="Lato Semibold"/>
              </a:rPr>
              <a:t> be </a:t>
            </a:r>
            <a:r>
              <a:rPr lang="tr-TR" sz="1400" dirty="0" err="1">
                <a:latin typeface="Lato Semibold"/>
              </a:rPr>
              <a:t>decided</a:t>
            </a:r>
            <a:r>
              <a:rPr lang="tr-TR" sz="1400" dirty="0">
                <a:latin typeface="Lato Semibold"/>
              </a:rPr>
              <a:t> </a:t>
            </a:r>
            <a:r>
              <a:rPr lang="tr-TR" sz="1400" dirty="0" err="1">
                <a:latin typeface="Lato Semibold"/>
              </a:rPr>
              <a:t>during</a:t>
            </a:r>
            <a:r>
              <a:rPr lang="tr-TR" sz="1400" dirty="0">
                <a:latin typeface="Lato Semibold"/>
              </a:rPr>
              <a:t> </a:t>
            </a:r>
            <a:r>
              <a:rPr lang="tr-TR" sz="1400" dirty="0" err="1">
                <a:latin typeface="Lato Semibold"/>
              </a:rPr>
              <a:t>the</a:t>
            </a:r>
            <a:r>
              <a:rPr lang="tr-TR" sz="1400" dirty="0">
                <a:latin typeface="Lato Semibold"/>
              </a:rPr>
              <a:t>    </a:t>
            </a:r>
            <a:r>
              <a:rPr lang="tr-TR" sz="1400" dirty="0" err="1">
                <a:latin typeface="Lato Semibold"/>
              </a:rPr>
              <a:t>proceedings</a:t>
            </a:r>
            <a:r>
              <a:rPr lang="tr-TR" sz="1400" dirty="0">
                <a:latin typeface="Lato Semibold"/>
              </a:rPr>
              <a:t> </a:t>
            </a:r>
            <a:r>
              <a:rPr lang="tr-TR" sz="1400" dirty="0" err="1">
                <a:latin typeface="Lato Semibold"/>
              </a:rPr>
              <a:t>and</a:t>
            </a:r>
            <a:r>
              <a:rPr lang="tr-TR" sz="1400" dirty="0">
                <a:latin typeface="Lato Semibold"/>
              </a:rPr>
              <a:t> can be </a:t>
            </a:r>
            <a:r>
              <a:rPr lang="tr-TR" sz="1400" dirty="0" err="1">
                <a:latin typeface="Lato Semibold"/>
              </a:rPr>
              <a:t>increased</a:t>
            </a:r>
            <a:r>
              <a:rPr lang="tr-TR" sz="1400" dirty="0">
                <a:latin typeface="Lato Semibold"/>
              </a:rPr>
              <a:t>.</a:t>
            </a:r>
          </a:p>
          <a:p>
            <a:pPr marL="285750" indent="-285750">
              <a:buFont typeface="Wingdings" charset="2"/>
              <a:buChar char="Ø"/>
            </a:pPr>
            <a:r>
              <a:rPr lang="tr-TR" sz="1400" dirty="0" err="1">
                <a:latin typeface="Lato Semibold"/>
              </a:rPr>
              <a:t>Permanent</a:t>
            </a:r>
            <a:r>
              <a:rPr lang="tr-TR" sz="1400" dirty="0">
                <a:latin typeface="Lato Semibold"/>
              </a:rPr>
              <a:t> </a:t>
            </a:r>
            <a:r>
              <a:rPr lang="tr-TR" sz="1400" dirty="0" err="1">
                <a:latin typeface="Lato Semibold"/>
              </a:rPr>
              <a:t>support</a:t>
            </a:r>
            <a:r>
              <a:rPr lang="tr-TR" sz="1400" dirty="0">
                <a:latin typeface="Lato Semibold"/>
              </a:rPr>
              <a:t> </a:t>
            </a:r>
            <a:r>
              <a:rPr lang="tr-TR" sz="1400" dirty="0" err="1">
                <a:latin typeface="Lato Semibold"/>
              </a:rPr>
              <a:t>will</a:t>
            </a:r>
            <a:r>
              <a:rPr lang="tr-TR" sz="1400" dirty="0">
                <a:latin typeface="Lato Semibold"/>
              </a:rPr>
              <a:t> be </a:t>
            </a:r>
            <a:r>
              <a:rPr lang="tr-TR" sz="1400" dirty="0" err="1">
                <a:latin typeface="Lato Semibold"/>
              </a:rPr>
              <a:t>decided</a:t>
            </a:r>
            <a:r>
              <a:rPr lang="tr-TR" sz="1400" dirty="0">
                <a:latin typeface="Lato Semibold"/>
              </a:rPr>
              <a:t> </a:t>
            </a:r>
            <a:r>
              <a:rPr lang="tr-TR" sz="1400" dirty="0" err="1">
                <a:latin typeface="Lato Semibold"/>
              </a:rPr>
              <a:t>with</a:t>
            </a:r>
            <a:r>
              <a:rPr lang="tr-TR" sz="1400" dirty="0">
                <a:latin typeface="Lato Semibold"/>
              </a:rPr>
              <a:t> </a:t>
            </a:r>
            <a:r>
              <a:rPr lang="tr-TR" sz="1400" dirty="0" err="1">
                <a:latin typeface="Lato Semibold"/>
              </a:rPr>
              <a:t>the</a:t>
            </a:r>
            <a:r>
              <a:rPr lang="tr-TR" sz="1400" dirty="0">
                <a:latin typeface="Lato Semibold"/>
              </a:rPr>
              <a:t> </a:t>
            </a:r>
            <a:r>
              <a:rPr lang="tr-TR" sz="1400" dirty="0" err="1">
                <a:latin typeface="Lato Semibold"/>
              </a:rPr>
              <a:t>finalorder</a:t>
            </a:r>
            <a:r>
              <a:rPr lang="tr-TR" sz="1400" dirty="0">
                <a:latin typeface="Lato Semibold"/>
              </a:rPr>
              <a:t>.</a:t>
            </a:r>
          </a:p>
          <a:p>
            <a:endParaRPr lang="tr-TR" sz="1600" dirty="0">
              <a:latin typeface="Lato Semibold"/>
            </a:endParaRPr>
          </a:p>
          <a:p>
            <a:endParaRPr lang="tr-TR" sz="1600" dirty="0">
              <a:latin typeface="Lato Semi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3147814"/>
            <a:ext cx="42119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1400" b="1" u="sng" dirty="0"/>
              <a:t>The best interest of the child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400" dirty="0"/>
              <a:t>The economic and social conditions of the        spouses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400" dirty="0"/>
              <a:t>The age, education, expenses and social          activities of the child will be considered</a:t>
            </a:r>
          </a:p>
        </p:txBody>
      </p:sp>
    </p:spTree>
    <p:extLst>
      <p:ext uri="{BB962C8B-B14F-4D97-AF65-F5344CB8AC3E}">
        <p14:creationId xmlns:p14="http://schemas.microsoft.com/office/powerpoint/2010/main" val="238910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216"/>
            <a:ext cx="7776864" cy="1248390"/>
          </a:xfrm>
        </p:spPr>
        <p:txBody>
          <a:bodyPr>
            <a:normAutofit/>
          </a:bodyPr>
          <a:lstStyle/>
          <a:p>
            <a:pPr lvl="0" algn="ctr"/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Child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Custody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post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divorce</a:t>
            </a:r>
            <a:endParaRPr lang="tr-T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3066008"/>
            <a:ext cx="8147248" cy="310644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tr-TR" altLang="ko-KR" sz="1500" dirty="0">
              <a:solidFill>
                <a:schemeClr val="tx1">
                  <a:lumMod val="95000"/>
                  <a:lumOff val="5000"/>
                </a:schemeClr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lvl="0"/>
            <a:endParaRPr lang="tr-TR" sz="2000" dirty="0"/>
          </a:p>
          <a:p>
            <a:pPr>
              <a:buFont typeface="Wingdings" panose="05000000000000000000" pitchFamily="2" charset="2"/>
              <a:buChar char="§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51520" y="1163714"/>
            <a:ext cx="6120680" cy="2920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According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to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Art. 336/2 of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Turkish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Civil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Code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;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Judge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will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give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 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custody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to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one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of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spouse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;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if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parties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ended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their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mutual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life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or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under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any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seperation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order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.</a:t>
            </a:r>
          </a:p>
          <a:p>
            <a:pPr marL="0" indent="0" algn="just">
              <a:buFont typeface="Arial" pitchFamily="34" charset="0"/>
              <a:buNone/>
            </a:pPr>
            <a:endParaRPr lang="tr-TR" altLang="ko-KR" sz="1500" dirty="0">
              <a:solidFill>
                <a:schemeClr val="tx1">
                  <a:lumMod val="95000"/>
                  <a:lumOff val="5000"/>
                </a:schemeClr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altLang="ko-KR" sz="16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Joint</a:t>
            </a:r>
            <a:r>
              <a:rPr lang="tr-TR" altLang="ko-KR" sz="16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custody</a:t>
            </a:r>
            <a:r>
              <a:rPr lang="tr-TR" altLang="ko-KR" sz="16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is not </a:t>
            </a:r>
            <a:r>
              <a:rPr lang="tr-TR" altLang="ko-KR" sz="16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determined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under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Turkish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Codes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.</a:t>
            </a:r>
          </a:p>
          <a:p>
            <a:pPr marL="0" indent="0" algn="just">
              <a:buFont typeface="Arial" pitchFamily="34" charset="0"/>
              <a:buNone/>
            </a:pPr>
            <a:endParaRPr lang="tr-TR" altLang="ko-KR" sz="1500" dirty="0">
              <a:solidFill>
                <a:schemeClr val="tx1">
                  <a:lumMod val="95000"/>
                  <a:lumOff val="5000"/>
                </a:schemeClr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Therefore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at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end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of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divorce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proceedings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;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Judge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will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   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entrust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custody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of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child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/ren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to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one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of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spouse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and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will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 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determine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personal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relation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with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other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spouse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with</a:t>
            </a:r>
            <a:r>
              <a:rPr lang="tr-TR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6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    </a:t>
            </a:r>
            <a:r>
              <a:rPr lang="tr-TR" altLang="ko-KR" sz="16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consideration</a:t>
            </a:r>
            <a:r>
              <a:rPr lang="tr-TR" altLang="ko-KR" sz="16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of </a:t>
            </a:r>
            <a:r>
              <a:rPr lang="tr-TR" altLang="ko-KR" sz="16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6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best</a:t>
            </a:r>
            <a:r>
              <a:rPr lang="tr-TR" altLang="ko-KR" sz="16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interest</a:t>
            </a:r>
            <a:r>
              <a:rPr lang="tr-TR" altLang="ko-KR" sz="16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of </a:t>
            </a:r>
            <a:r>
              <a:rPr lang="tr-TR" altLang="ko-KR" sz="16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6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child</a:t>
            </a:r>
            <a:r>
              <a:rPr lang="tr-TR" altLang="ko-KR" sz="16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/ren.</a:t>
            </a:r>
          </a:p>
          <a:p>
            <a:pPr marL="0" indent="0" algn="just">
              <a:buNone/>
            </a:pPr>
            <a:endParaRPr lang="tr-TR" altLang="ko-KR" sz="1600" b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0" indent="0">
              <a:buNone/>
            </a:pPr>
            <a:endParaRPr lang="tr-TR" sz="2000" dirty="0"/>
          </a:p>
          <a:p>
            <a:pPr>
              <a:buFont typeface="Wingdings" panose="05000000000000000000" pitchFamily="2" charset="2"/>
              <a:buChar char="§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713713"/>
            <a:ext cx="2232248" cy="18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2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ernational-busines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5676"/>
          </a:xfrm>
          <a:prstGeom prst="rect">
            <a:avLst/>
          </a:prstGeom>
          <a:solidFill>
            <a:srgbClr val="FFCAF4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216"/>
            <a:ext cx="7776864" cy="672326"/>
          </a:xfrm>
        </p:spPr>
        <p:txBody>
          <a:bodyPr>
            <a:normAutofit/>
          </a:bodyPr>
          <a:lstStyle/>
          <a:p>
            <a:pPr lvl="0" algn="ctr"/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The jurisdiction on 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Child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Custody</a:t>
            </a:r>
            <a:endParaRPr lang="tr-T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563638"/>
            <a:ext cx="8280920" cy="2098328"/>
          </a:xfrm>
          <a:solidFill>
            <a:srgbClr val="F1EEE6"/>
          </a:solidFill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altLang="ko-KR" sz="18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Case </a:t>
            </a:r>
            <a:r>
              <a:rPr lang="tr-TR" altLang="ko-KR" sz="18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Study</a:t>
            </a:r>
            <a:r>
              <a:rPr lang="tr-TR" altLang="ko-KR" sz="18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– K.L.G. </a:t>
            </a:r>
            <a:r>
              <a:rPr lang="tr-TR" altLang="ko-KR" sz="18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vs</a:t>
            </a:r>
            <a:r>
              <a:rPr lang="tr-TR" altLang="ko-KR" sz="18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8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G.J.B.Case</a:t>
            </a:r>
            <a:r>
              <a:rPr lang="tr-TR" altLang="ko-KR" sz="18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: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case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was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regarding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request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on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thejoint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custody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for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child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who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was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born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outside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of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marriage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and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both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parents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are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British.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first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court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decided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that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joint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custody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is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against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Turkish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public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order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,    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although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it is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applicable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according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to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parties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’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law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.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decision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was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appealed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by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 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claimant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father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and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Turkish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Supreme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Court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reversed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judgment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as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this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case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must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 be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evaluated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with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consideration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of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parties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’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nationality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under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Art. 17/1 of            International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Private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and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Procedural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Law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and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stated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that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this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specific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case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must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be   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examined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by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tr-TR" altLang="ko-K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</a:t>
            </a:r>
            <a:r>
              <a:rPr lang="tr-TR" altLang="ko-K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Court.</a:t>
            </a:r>
          </a:p>
          <a:p>
            <a:pPr>
              <a:buFont typeface="Wingdings" panose="05000000000000000000" pitchFamily="2" charset="2"/>
              <a:buChar char="§"/>
            </a:pP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4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dministration-agreement-blur-261625.jpg"/>
          <p:cNvPicPr>
            <a:picLocks noChangeAspect="1"/>
          </p:cNvPicPr>
          <p:nvPr/>
        </p:nvPicPr>
        <p:blipFill>
          <a:blip r:embed="rId2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2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216"/>
            <a:ext cx="8064896" cy="1248390"/>
          </a:xfrm>
        </p:spPr>
        <p:txBody>
          <a:bodyPr>
            <a:noAutofit/>
          </a:bodyPr>
          <a:lstStyle/>
          <a:p>
            <a:pPr lvl="0" algn="ctr"/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The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ability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to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enforce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foreign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family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b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orders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in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Turkey</a:t>
            </a:r>
            <a:endParaRPr lang="tr-T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210960"/>
            <a:ext cx="8291264" cy="2800950"/>
          </a:xfrm>
          <a:solidFill>
            <a:srgbClr val="FDFBF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00050" lvl="1" indent="0">
              <a:buNone/>
            </a:pPr>
            <a:r>
              <a:rPr lang="tr-TR" sz="1600" dirty="0" err="1"/>
              <a:t>Foreign</a:t>
            </a:r>
            <a:r>
              <a:rPr lang="tr-TR" sz="1600" dirty="0"/>
              <a:t> </a:t>
            </a:r>
            <a:r>
              <a:rPr lang="tr-TR" sz="1600" dirty="0" err="1"/>
              <a:t>court</a:t>
            </a:r>
            <a:r>
              <a:rPr lang="tr-TR" sz="1600" dirty="0"/>
              <a:t> </a:t>
            </a:r>
            <a:r>
              <a:rPr lang="tr-TR" sz="1600" dirty="0" err="1"/>
              <a:t>decisions</a:t>
            </a:r>
            <a:r>
              <a:rPr lang="tr-TR" sz="1600" dirty="0"/>
              <a:t> can be </a:t>
            </a:r>
            <a:r>
              <a:rPr lang="tr-TR" sz="1600" dirty="0" err="1"/>
              <a:t>enforced</a:t>
            </a:r>
            <a:r>
              <a:rPr lang="tr-TR" sz="1600" dirty="0"/>
              <a:t> </a:t>
            </a:r>
            <a:r>
              <a:rPr lang="tr-TR" sz="1600" dirty="0" err="1"/>
              <a:t>by</a:t>
            </a:r>
            <a:r>
              <a:rPr lang="tr-TR" sz="1600" dirty="0"/>
              <a:t> </a:t>
            </a:r>
            <a:r>
              <a:rPr lang="tr-TR" sz="1600" dirty="0" err="1"/>
              <a:t>filing</a:t>
            </a:r>
            <a:r>
              <a:rPr lang="tr-TR" sz="1600" dirty="0"/>
              <a:t> </a:t>
            </a:r>
            <a:r>
              <a:rPr lang="tr-TR" sz="1600" dirty="0" err="1"/>
              <a:t>enforcement</a:t>
            </a:r>
            <a:r>
              <a:rPr lang="tr-TR" sz="1600" dirty="0"/>
              <a:t> </a:t>
            </a:r>
            <a:r>
              <a:rPr lang="tr-TR" sz="1600" dirty="0" err="1"/>
              <a:t>case</a:t>
            </a:r>
            <a:r>
              <a:rPr lang="tr-TR" sz="1600" dirty="0"/>
              <a:t> </a:t>
            </a:r>
            <a:r>
              <a:rPr lang="tr-TR" sz="1600" dirty="0" err="1"/>
              <a:t>before</a:t>
            </a:r>
            <a:r>
              <a:rPr lang="tr-TR" sz="1600" dirty="0"/>
              <a:t> </a:t>
            </a:r>
            <a:r>
              <a:rPr lang="tr-TR" sz="1600" dirty="0" err="1"/>
              <a:t>Turkish</a:t>
            </a:r>
            <a:r>
              <a:rPr lang="tr-TR" sz="1600" dirty="0"/>
              <a:t>     </a:t>
            </a:r>
            <a:r>
              <a:rPr lang="tr-TR" sz="1600" dirty="0" err="1"/>
              <a:t>Courts</a:t>
            </a:r>
            <a:r>
              <a:rPr lang="tr-TR" sz="1600" dirty="0"/>
              <a:t>.; </a:t>
            </a:r>
            <a:r>
              <a:rPr lang="tr-TR" sz="1600" dirty="0" err="1"/>
              <a:t>however</a:t>
            </a:r>
            <a:r>
              <a:rPr lang="tr-TR" sz="1600" dirty="0"/>
              <a:t> </a:t>
            </a:r>
            <a:r>
              <a:rPr lang="tr-TR" sz="1600" dirty="0" err="1"/>
              <a:t>following</a:t>
            </a:r>
            <a:r>
              <a:rPr lang="tr-TR" sz="1600" dirty="0"/>
              <a:t> </a:t>
            </a:r>
            <a:r>
              <a:rPr lang="tr-TR" sz="1600" dirty="0" err="1"/>
              <a:t>conditions</a:t>
            </a:r>
            <a:r>
              <a:rPr lang="tr-TR" sz="1600" dirty="0"/>
              <a:t> </a:t>
            </a:r>
            <a:r>
              <a:rPr lang="tr-TR" sz="1600" dirty="0" err="1"/>
              <a:t>must</a:t>
            </a:r>
            <a:r>
              <a:rPr lang="tr-TR" sz="1600" dirty="0"/>
              <a:t> be </a:t>
            </a:r>
            <a:r>
              <a:rPr lang="tr-TR" sz="1600" dirty="0" err="1"/>
              <a:t>existed</a:t>
            </a:r>
            <a:r>
              <a:rPr lang="tr-TR" sz="16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600" dirty="0" err="1"/>
              <a:t>There</a:t>
            </a:r>
            <a:r>
              <a:rPr lang="tr-TR" sz="1600" dirty="0"/>
              <a:t> </a:t>
            </a:r>
            <a:r>
              <a:rPr lang="tr-TR" sz="1600" dirty="0" err="1"/>
              <a:t>must</a:t>
            </a:r>
            <a:r>
              <a:rPr lang="tr-TR" sz="1600" dirty="0"/>
              <a:t> be a </a:t>
            </a:r>
            <a:r>
              <a:rPr lang="tr-TR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</a:t>
            </a:r>
            <a:r>
              <a:rPr lang="tr-T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reciprocity</a:t>
            </a:r>
            <a:r>
              <a:rPr lang="tr-T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</a:t>
            </a:r>
            <a:r>
              <a:rPr lang="tr-T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Turkey</a:t>
            </a:r>
            <a:r>
              <a:rPr lang="tr-T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tr-T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</a:t>
            </a:r>
            <a:r>
              <a:rPr lang="tr-T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</a:t>
            </a:r>
            <a:r>
              <a:rPr lang="tr-TR" sz="16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foreign</a:t>
            </a:r>
            <a:r>
              <a:rPr lang="tr-TR" sz="1600" dirty="0"/>
              <a:t> </a:t>
            </a:r>
            <a:r>
              <a:rPr lang="tr-TR" sz="1600" dirty="0" err="1"/>
              <a:t>decision</a:t>
            </a:r>
            <a:r>
              <a:rPr lang="tr-TR" sz="1600" dirty="0"/>
              <a:t> </a:t>
            </a:r>
            <a:r>
              <a:rPr lang="tr-TR" sz="1600" dirty="0" err="1"/>
              <a:t>should</a:t>
            </a:r>
            <a:r>
              <a:rPr lang="tr-TR" sz="1600" dirty="0"/>
              <a:t> not be </a:t>
            </a:r>
            <a:r>
              <a:rPr lang="tr-TR" sz="1600" dirty="0" err="1"/>
              <a:t>made</a:t>
            </a:r>
            <a:r>
              <a:rPr lang="tr-TR" sz="1600" dirty="0"/>
              <a:t> </a:t>
            </a:r>
            <a:r>
              <a:rPr lang="tr-TR" sz="1600" dirty="0" err="1"/>
              <a:t>subjected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</a:t>
            </a:r>
            <a:r>
              <a:rPr lang="tr-T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competence</a:t>
            </a:r>
            <a:r>
              <a:rPr lang="tr-T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of </a:t>
            </a:r>
            <a:r>
              <a:rPr lang="tr-TR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Turkish</a:t>
            </a:r>
            <a:r>
              <a:rPr lang="tr-T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Courts</a:t>
            </a:r>
            <a:r>
              <a:rPr lang="tr-T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</a:t>
            </a:r>
            <a:r>
              <a:rPr lang="tr-T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tr-T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be </a:t>
            </a:r>
            <a:r>
              <a:rPr lang="tr-TR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clearly</a:t>
            </a:r>
            <a:r>
              <a:rPr lang="tr-T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</a:t>
            </a:r>
            <a:r>
              <a:rPr lang="tr-T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Turkish</a:t>
            </a:r>
            <a:r>
              <a:rPr lang="tr-T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</a:t>
            </a:r>
            <a:r>
              <a:rPr lang="tr-T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</a:t>
            </a:r>
            <a:r>
              <a:rPr lang="tr-TR" sz="16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The right of </a:t>
            </a:r>
            <a:r>
              <a:rPr lang="en-US" sz="1600" dirty="0" err="1"/>
              <a:t>defence</a:t>
            </a:r>
            <a:r>
              <a:rPr lang="en-US" sz="1600" dirty="0"/>
              <a:t> of the defendant spouse must not have been seriously </a:t>
            </a:r>
            <a:r>
              <a:rPr lang="tr-TR" sz="1600" dirty="0"/>
              <a:t>v</a:t>
            </a:r>
            <a:r>
              <a:rPr lang="en-US" sz="1600" dirty="0" err="1"/>
              <a:t>iolated</a:t>
            </a:r>
            <a:r>
              <a:rPr lang="tr-TR" sz="1600" dirty="0"/>
              <a:t>  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said</a:t>
            </a:r>
            <a:r>
              <a:rPr lang="tr-TR" sz="1600" dirty="0"/>
              <a:t> </a:t>
            </a:r>
            <a:r>
              <a:rPr lang="tr-TR" sz="1600" dirty="0" err="1"/>
              <a:t>party</a:t>
            </a:r>
            <a:r>
              <a:rPr lang="tr-TR" sz="1600" dirty="0"/>
              <a:t> </a:t>
            </a:r>
            <a:r>
              <a:rPr lang="tr-TR" sz="1600" dirty="0" err="1"/>
              <a:t>should</a:t>
            </a:r>
            <a:r>
              <a:rPr lang="tr-TR" sz="1600" dirty="0"/>
              <a:t> not </a:t>
            </a:r>
            <a:r>
              <a:rPr lang="tr-TR" sz="1600" dirty="0" err="1"/>
              <a:t>object</a:t>
            </a:r>
            <a:r>
              <a:rPr lang="tr-TR" sz="1600" dirty="0"/>
              <a:t> </a:t>
            </a:r>
            <a:r>
              <a:rPr lang="tr-TR" sz="1600" dirty="0" err="1"/>
              <a:t>this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Turkish</a:t>
            </a:r>
            <a:r>
              <a:rPr lang="tr-TR" sz="1600" dirty="0"/>
              <a:t> </a:t>
            </a:r>
            <a:r>
              <a:rPr lang="tr-TR" sz="1600" dirty="0" err="1"/>
              <a:t>Courts</a:t>
            </a:r>
            <a:r>
              <a:rPr lang="tr-TR" sz="16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authorized</a:t>
            </a:r>
            <a:r>
              <a:rPr lang="tr-TR" sz="1600" dirty="0"/>
              <a:t> </a:t>
            </a:r>
            <a:r>
              <a:rPr lang="tr-TR" sz="1600" dirty="0" err="1"/>
              <a:t>law</a:t>
            </a:r>
            <a:r>
              <a:rPr lang="tr-TR" sz="1600" dirty="0"/>
              <a:t> </a:t>
            </a:r>
            <a:r>
              <a:rPr lang="tr-TR" sz="1600" dirty="0" err="1"/>
              <a:t>should</a:t>
            </a:r>
            <a:r>
              <a:rPr lang="tr-TR" sz="1600" dirty="0"/>
              <a:t> be </a:t>
            </a:r>
            <a:r>
              <a:rPr lang="tr-TR" sz="1600" dirty="0" err="1"/>
              <a:t>applied</a:t>
            </a:r>
            <a:r>
              <a:rPr lang="tr-TR" sz="1600" dirty="0"/>
              <a:t> </a:t>
            </a:r>
            <a:r>
              <a:rPr lang="tr-TR" sz="1600" dirty="0" err="1"/>
              <a:t>for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decision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other</a:t>
            </a:r>
            <a:r>
              <a:rPr lang="tr-TR" sz="1600" dirty="0"/>
              <a:t> </a:t>
            </a:r>
            <a:r>
              <a:rPr lang="tr-TR" sz="1600" dirty="0" err="1"/>
              <a:t>party</a:t>
            </a:r>
            <a:r>
              <a:rPr lang="tr-TR" sz="1600" dirty="0"/>
              <a:t> </a:t>
            </a:r>
            <a:r>
              <a:rPr lang="tr-TR" sz="1600" dirty="0" err="1"/>
              <a:t>should</a:t>
            </a:r>
            <a:r>
              <a:rPr lang="tr-TR" sz="1600" dirty="0"/>
              <a:t> not  </a:t>
            </a:r>
            <a:r>
              <a:rPr lang="tr-TR" sz="1600" dirty="0" err="1"/>
              <a:t>object</a:t>
            </a:r>
            <a:r>
              <a:rPr lang="tr-TR" sz="1600" dirty="0"/>
              <a:t> </a:t>
            </a:r>
            <a:r>
              <a:rPr lang="tr-TR" sz="1600" dirty="0" err="1"/>
              <a:t>that</a:t>
            </a:r>
            <a:r>
              <a:rPr lang="tr-T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540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1102</Words>
  <Application>Microsoft Office PowerPoint</Application>
  <PresentationFormat>Ekran Gösterisi (16:9)</PresentationFormat>
  <Paragraphs>81</Paragraphs>
  <Slides>10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9" baseType="lpstr">
      <vt:lpstr>맑은 고딕</vt:lpstr>
      <vt:lpstr>Arial</vt:lpstr>
      <vt:lpstr>Arial Rounded MT Bold</vt:lpstr>
      <vt:lpstr>Avenir Book</vt:lpstr>
      <vt:lpstr>Calibri</vt:lpstr>
      <vt:lpstr>Lato Heavy</vt:lpstr>
      <vt:lpstr>Lato Semibold</vt:lpstr>
      <vt:lpstr>Wingdings</vt:lpstr>
      <vt:lpstr>Office Theme</vt:lpstr>
      <vt:lpstr>PowerPoint Sunusu</vt:lpstr>
      <vt:lpstr>The jurisdiction for divorce   in Turkey including for expatriates</vt:lpstr>
      <vt:lpstr>The jurisdiction for divorce in Turkey  including for expatriates</vt:lpstr>
      <vt:lpstr>Is divorce court based process, or  are there administrative alternatives?</vt:lpstr>
      <vt:lpstr>What financial claims that a wife  can make for herself on divorce?</vt:lpstr>
      <vt:lpstr>What financial claims that a wife  can make for her children on divorce?</vt:lpstr>
      <vt:lpstr>Child Custody post divorce</vt:lpstr>
      <vt:lpstr>The jurisdiction on Child Custody</vt:lpstr>
      <vt:lpstr>The ability to enforce foreign family  orders in Turkey</vt:lpstr>
      <vt:lpstr>The ability to enforce foreign family  orders in Turkey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Av. Sevinç Demir</cp:lastModifiedBy>
  <cp:revision>149</cp:revision>
  <dcterms:created xsi:type="dcterms:W3CDTF">2014-04-01T16:27:38Z</dcterms:created>
  <dcterms:modified xsi:type="dcterms:W3CDTF">2020-12-18T09:11:01Z</dcterms:modified>
</cp:coreProperties>
</file>